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7fd28c8054d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9ae155d07d4907"/>
  </p:sldMasterIdLst>
  <p:sldIdLst>
    <p:sldId xmlns:r="http://schemas.openxmlformats.org/officeDocument/2006/relationships" id="256" r:id="Rc5037125f4024402"/>
    <p:sldId xmlns:r="http://schemas.openxmlformats.org/officeDocument/2006/relationships" id="257" r:id="Ra0d461a33dae4dda"/>
    <p:sldId xmlns:r="http://schemas.openxmlformats.org/officeDocument/2006/relationships" id="258" r:id="R6a317ca231f7470f"/>
    <p:sldId xmlns:r="http://schemas.openxmlformats.org/officeDocument/2006/relationships" id="259" r:id="Re60571ac24aa4ebd"/>
    <p:sldId xmlns:r="http://schemas.openxmlformats.org/officeDocument/2006/relationships" id="260" r:id="R9007de8cd2f34166"/>
    <p:sldId xmlns:r="http://schemas.openxmlformats.org/officeDocument/2006/relationships" id="261" r:id="R07427df107ee47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ae155d07d4907" /><Relationship Type="http://schemas.openxmlformats.org/officeDocument/2006/relationships/slide" Target="/ppt/slides/slide1.xml" Id="Rc5037125f4024402" /><Relationship Type="http://schemas.openxmlformats.org/officeDocument/2006/relationships/slide" Target="/ppt/slides/slide2.xml" Id="Ra0d461a33dae4dda" /><Relationship Type="http://schemas.openxmlformats.org/officeDocument/2006/relationships/slide" Target="/ppt/slides/slide3.xml" Id="R6a317ca231f7470f" /><Relationship Type="http://schemas.openxmlformats.org/officeDocument/2006/relationships/slide" Target="/ppt/slides/slide4.xml" Id="Re60571ac24aa4ebd" /><Relationship Type="http://schemas.openxmlformats.org/officeDocument/2006/relationships/slide" Target="/ppt/slides/slide5.xml" Id="R9007de8cd2f34166" /><Relationship Type="http://schemas.openxmlformats.org/officeDocument/2006/relationships/slide" Target="/ppt/slides/slide6.xml" Id="R07427df107ee47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c074f5ead49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4f7abc37a4831" /><Relationship Type="http://schemas.openxmlformats.org/officeDocument/2006/relationships/theme" Target="/ppt/slideMasters/theme/theme1.xml" Id="R14c6b1950b0941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d4f7abc37a48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670c9603a4c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dfff374cd4e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d0a8720b045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56ca2709d41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6699a5bff4d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7331e048748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KRISTNE FRISKOLERS FORBUND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KRISTNE FRISKOLERS FORBUND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10 747 897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78 955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742 864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8 516 440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9 745 845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post@kff.no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971 538 910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KRISTNE FRISKOLERS FORBUND</a:t>
            </a:r>
          </a:p>
        </p:txBody>
      </p:sp>
    </p:spTree>
  </p:cSld>
  <p:clrMapOvr>
    <a:masterClrMapping xmlns:a="http://schemas.openxmlformats.org/drawingml/2006/main"/>
  </p:clrMapOvr>
</p:sld>
</file>