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2c4442ce8d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90ee44925414e"/>
  </p:sldMasterIdLst>
  <p:sldIdLst>
    <p:sldId xmlns:r="http://schemas.openxmlformats.org/officeDocument/2006/relationships" id="256" r:id="R0b91eb6b93c44662"/>
    <p:sldId xmlns:r="http://schemas.openxmlformats.org/officeDocument/2006/relationships" id="257" r:id="R88e977a9ce9b41fc"/>
    <p:sldId xmlns:r="http://schemas.openxmlformats.org/officeDocument/2006/relationships" id="258" r:id="R6ce4d96d2b614ca0"/>
    <p:sldId xmlns:r="http://schemas.openxmlformats.org/officeDocument/2006/relationships" id="259" r:id="Rd3f87a9793984248"/>
    <p:sldId xmlns:r="http://schemas.openxmlformats.org/officeDocument/2006/relationships" id="260" r:id="R73a50b5f622f4fc5"/>
    <p:sldId xmlns:r="http://schemas.openxmlformats.org/officeDocument/2006/relationships" id="261" r:id="R58d60ad7dd9947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90ee44925414e" /><Relationship Type="http://schemas.openxmlformats.org/officeDocument/2006/relationships/slide" Target="/ppt/slides/slide1.xml" Id="R0b91eb6b93c44662" /><Relationship Type="http://schemas.openxmlformats.org/officeDocument/2006/relationships/slide" Target="/ppt/slides/slide2.xml" Id="R88e977a9ce9b41fc" /><Relationship Type="http://schemas.openxmlformats.org/officeDocument/2006/relationships/slide" Target="/ppt/slides/slide3.xml" Id="R6ce4d96d2b614ca0" /><Relationship Type="http://schemas.openxmlformats.org/officeDocument/2006/relationships/slide" Target="/ppt/slides/slide4.xml" Id="Rd3f87a9793984248" /><Relationship Type="http://schemas.openxmlformats.org/officeDocument/2006/relationships/slide" Target="/ppt/slides/slide5.xml" Id="R73a50b5f622f4fc5" /><Relationship Type="http://schemas.openxmlformats.org/officeDocument/2006/relationships/slide" Target="/ppt/slides/slide6.xml" Id="R58d60ad7dd9947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b2f7c50fc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4c84fa5bf4b8c" /><Relationship Type="http://schemas.openxmlformats.org/officeDocument/2006/relationships/theme" Target="/ppt/slideMasters/theme/theme1.xml" Id="R8ee208178eda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4c84fa5bf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f3ff9879341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4d114652f41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6cd6d269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c2ce12e1645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eeb678fd46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693786233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DIAKONHJEMMET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DIAKONHJEMMET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217 827 223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39 152 303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427 486 205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2 612 120 375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Hartvig Halvorsens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45 17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