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f1998355b042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40fa5094de4fad"/>
  </p:sldMasterIdLst>
  <p:sldIdLst>
    <p:sldId xmlns:r="http://schemas.openxmlformats.org/officeDocument/2006/relationships" id="256" r:id="Rd1a2d88324b0453c"/>
    <p:sldId xmlns:r="http://schemas.openxmlformats.org/officeDocument/2006/relationships" id="257" r:id="Rc0d86f8bcff84e79"/>
    <p:sldId xmlns:r="http://schemas.openxmlformats.org/officeDocument/2006/relationships" id="258" r:id="R3b1315aeaf99406d"/>
    <p:sldId xmlns:r="http://schemas.openxmlformats.org/officeDocument/2006/relationships" id="259" r:id="R31a1938f01de4f77"/>
    <p:sldId xmlns:r="http://schemas.openxmlformats.org/officeDocument/2006/relationships" id="260" r:id="R7b9aaa8f591141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40fa5094de4fad" /><Relationship Type="http://schemas.openxmlformats.org/officeDocument/2006/relationships/slide" Target="/ppt/slides/slide1.xml" Id="Rd1a2d88324b0453c" /><Relationship Type="http://schemas.openxmlformats.org/officeDocument/2006/relationships/slide" Target="/ppt/slides/slide2.xml" Id="Rc0d86f8bcff84e79" /><Relationship Type="http://schemas.openxmlformats.org/officeDocument/2006/relationships/slide" Target="/ppt/slides/slide3.xml" Id="R3b1315aeaf99406d" /><Relationship Type="http://schemas.openxmlformats.org/officeDocument/2006/relationships/slide" Target="/ppt/slides/slide4.xml" Id="R31a1938f01de4f77" /><Relationship Type="http://schemas.openxmlformats.org/officeDocument/2006/relationships/slide" Target="/ppt/slides/slide5.xml" Id="R7b9aaa8f591141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364f296cee47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01738e5a94b6c" /><Relationship Type="http://schemas.openxmlformats.org/officeDocument/2006/relationships/theme" Target="/ppt/slideMasters/theme/theme1.xml" Id="R407527b6a55948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801738e5a94b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725a2d7294d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cef8e414744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d9ada160a43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66d09effd4c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30d8f8ed145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FOLKETRYGDFONDET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folketrygdfondet@ftf.no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971 525 061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