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d6332827b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1d7aba5654850"/>
  </p:sldMasterIdLst>
  <p:sldIdLst>
    <p:sldId xmlns:r="http://schemas.openxmlformats.org/officeDocument/2006/relationships" id="256" r:id="R6b04945b6e5e4f40"/>
    <p:sldId xmlns:r="http://schemas.openxmlformats.org/officeDocument/2006/relationships" id="257" r:id="R2f4b521f88434d3d"/>
    <p:sldId xmlns:r="http://schemas.openxmlformats.org/officeDocument/2006/relationships" id="258" r:id="R1908bb67c6de489d"/>
    <p:sldId xmlns:r="http://schemas.openxmlformats.org/officeDocument/2006/relationships" id="259" r:id="R261b46b04e22418e"/>
    <p:sldId xmlns:r="http://schemas.openxmlformats.org/officeDocument/2006/relationships" id="260" r:id="R335f8854547f443d"/>
    <p:sldId xmlns:r="http://schemas.openxmlformats.org/officeDocument/2006/relationships" id="261" r:id="R4285f48516c6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1d7aba5654850" /><Relationship Type="http://schemas.openxmlformats.org/officeDocument/2006/relationships/slide" Target="/ppt/slides/slide1.xml" Id="R6b04945b6e5e4f40" /><Relationship Type="http://schemas.openxmlformats.org/officeDocument/2006/relationships/slide" Target="/ppt/slides/slide2.xml" Id="R2f4b521f88434d3d" /><Relationship Type="http://schemas.openxmlformats.org/officeDocument/2006/relationships/slide" Target="/ppt/slides/slide3.xml" Id="R1908bb67c6de489d" /><Relationship Type="http://schemas.openxmlformats.org/officeDocument/2006/relationships/slide" Target="/ppt/slides/slide4.xml" Id="R261b46b04e22418e" /><Relationship Type="http://schemas.openxmlformats.org/officeDocument/2006/relationships/slide" Target="/ppt/slides/slide5.xml" Id="R335f8854547f443d" /><Relationship Type="http://schemas.openxmlformats.org/officeDocument/2006/relationships/slide" Target="/ppt/slides/slide6.xml" Id="R4285f48516c6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1c7f2bda4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d90f43a14b82" /><Relationship Type="http://schemas.openxmlformats.org/officeDocument/2006/relationships/theme" Target="/ppt/slideMasters/theme/theme1.xml" Id="R11c085af6295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cd90f43a1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6e755247b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732d7738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da21740b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9b51d2813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c9cf72e4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3f1c96d44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