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2a43747ff44c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30601733ee4e06"/>
  </p:sldMasterIdLst>
  <p:sldIdLst>
    <p:sldId xmlns:r="http://schemas.openxmlformats.org/officeDocument/2006/relationships" id="256" r:id="R32c3fbedcf03446d"/>
    <p:sldId xmlns:r="http://schemas.openxmlformats.org/officeDocument/2006/relationships" id="257" r:id="R6a54d2cc287f4bc2"/>
    <p:sldId xmlns:r="http://schemas.openxmlformats.org/officeDocument/2006/relationships" id="258" r:id="R1a739e8e3a5a4b3e"/>
    <p:sldId xmlns:r="http://schemas.openxmlformats.org/officeDocument/2006/relationships" id="259" r:id="R67e9de901c814290"/>
    <p:sldId xmlns:r="http://schemas.openxmlformats.org/officeDocument/2006/relationships" id="260" r:id="R8c7d7a5b03f8478a"/>
    <p:sldId xmlns:r="http://schemas.openxmlformats.org/officeDocument/2006/relationships" id="261" r:id="Re20f770350cd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0601733ee4e06" /><Relationship Type="http://schemas.openxmlformats.org/officeDocument/2006/relationships/slide" Target="/ppt/slides/slide1.xml" Id="R32c3fbedcf03446d" /><Relationship Type="http://schemas.openxmlformats.org/officeDocument/2006/relationships/slide" Target="/ppt/slides/slide2.xml" Id="R6a54d2cc287f4bc2" /><Relationship Type="http://schemas.openxmlformats.org/officeDocument/2006/relationships/slide" Target="/ppt/slides/slide3.xml" Id="R1a739e8e3a5a4b3e" /><Relationship Type="http://schemas.openxmlformats.org/officeDocument/2006/relationships/slide" Target="/ppt/slides/slide4.xml" Id="R67e9de901c814290" /><Relationship Type="http://schemas.openxmlformats.org/officeDocument/2006/relationships/slide" Target="/ppt/slides/slide5.xml" Id="R8c7d7a5b03f8478a" /><Relationship Type="http://schemas.openxmlformats.org/officeDocument/2006/relationships/slide" Target="/ppt/slides/slide6.xml" Id="Re20f770350cd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0255c3e54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f0815e7244c51" /><Relationship Type="http://schemas.openxmlformats.org/officeDocument/2006/relationships/theme" Target="/ppt/slideMasters/theme/theme1.xml" Id="Rc1c983eba3f248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df0815e7244c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1f0f504aa4d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72c5282e74d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8dd9dd26b40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3712d426d47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6cc4455504a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51fb830bf45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DIGNI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24 015 512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5 184 865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18 703 627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Arbins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11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post@digni.no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www.digni.no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971 493 399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DIGNI</a:t>
            </a:r>
          </a:p>
        </p:txBody>
      </p:sp>
    </p:spTree>
  </p:cSld>
  <p:clrMapOvr>
    <a:masterClrMapping xmlns:a="http://schemas.openxmlformats.org/drawingml/2006/main"/>
  </p:clrMapOvr>
</p:sld>
</file>