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c40b6b4b1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64da9668f40e4"/>
  </p:sldMasterIdLst>
  <p:sldIdLst>
    <p:sldId xmlns:r="http://schemas.openxmlformats.org/officeDocument/2006/relationships" id="256" r:id="R4b90aaee9ac144e1"/>
    <p:sldId xmlns:r="http://schemas.openxmlformats.org/officeDocument/2006/relationships" id="257" r:id="Ra00c16d86d904d5d"/>
    <p:sldId xmlns:r="http://schemas.openxmlformats.org/officeDocument/2006/relationships" id="258" r:id="R8060e0ae9b974481"/>
    <p:sldId xmlns:r="http://schemas.openxmlformats.org/officeDocument/2006/relationships" id="259" r:id="R943e26c2f2dc4f5e"/>
    <p:sldId xmlns:r="http://schemas.openxmlformats.org/officeDocument/2006/relationships" id="260" r:id="R18f440201f124716"/>
    <p:sldId xmlns:r="http://schemas.openxmlformats.org/officeDocument/2006/relationships" id="261" r:id="R1aa554e41188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64da9668f40e4" /><Relationship Type="http://schemas.openxmlformats.org/officeDocument/2006/relationships/slide" Target="/ppt/slides/slide1.xml" Id="R4b90aaee9ac144e1" /><Relationship Type="http://schemas.openxmlformats.org/officeDocument/2006/relationships/slide" Target="/ppt/slides/slide2.xml" Id="Ra00c16d86d904d5d" /><Relationship Type="http://schemas.openxmlformats.org/officeDocument/2006/relationships/slide" Target="/ppt/slides/slide3.xml" Id="R8060e0ae9b974481" /><Relationship Type="http://schemas.openxmlformats.org/officeDocument/2006/relationships/slide" Target="/ppt/slides/slide4.xml" Id="R943e26c2f2dc4f5e" /><Relationship Type="http://schemas.openxmlformats.org/officeDocument/2006/relationships/slide" Target="/ppt/slides/slide5.xml" Id="R18f440201f124716" /><Relationship Type="http://schemas.openxmlformats.org/officeDocument/2006/relationships/slide" Target="/ppt/slides/slide6.xml" Id="R1aa554e41188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5bebc8521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fd79e9d94c7f" /><Relationship Type="http://schemas.openxmlformats.org/officeDocument/2006/relationships/theme" Target="/ppt/slideMasters/theme/theme1.xml" Id="R994cfc76e075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dfd79e9d9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1db3366c9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b7c6a2b4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7bfa273a3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06e5f6b97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624e2a7f9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218f1889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FOR TRO OG MEDIER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 FOR TRO OG MEDIER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8 235 585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Bergtoras vei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