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d134eabb514f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74775b7d1746bb"/>
  </p:sldMasterIdLst>
  <p:sldIdLst>
    <p:sldId xmlns:r="http://schemas.openxmlformats.org/officeDocument/2006/relationships" id="256" r:id="Rac3c211d1a964924"/>
    <p:sldId xmlns:r="http://schemas.openxmlformats.org/officeDocument/2006/relationships" id="257" r:id="Rfbd09cc9a7224aaa"/>
    <p:sldId xmlns:r="http://schemas.openxmlformats.org/officeDocument/2006/relationships" id="258" r:id="R2900b35a5d254e30"/>
    <p:sldId xmlns:r="http://schemas.openxmlformats.org/officeDocument/2006/relationships" id="259" r:id="Rbdb390bf586d4768"/>
    <p:sldId xmlns:r="http://schemas.openxmlformats.org/officeDocument/2006/relationships" id="260" r:id="R074a78352bbc4095"/>
    <p:sldId xmlns:r="http://schemas.openxmlformats.org/officeDocument/2006/relationships" id="261" r:id="R99741bae3deb48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74775b7d1746bb" /><Relationship Type="http://schemas.openxmlformats.org/officeDocument/2006/relationships/slide" Target="/ppt/slides/slide1.xml" Id="Rac3c211d1a964924" /><Relationship Type="http://schemas.openxmlformats.org/officeDocument/2006/relationships/slide" Target="/ppt/slides/slide2.xml" Id="Rfbd09cc9a7224aaa" /><Relationship Type="http://schemas.openxmlformats.org/officeDocument/2006/relationships/slide" Target="/ppt/slides/slide3.xml" Id="R2900b35a5d254e30" /><Relationship Type="http://schemas.openxmlformats.org/officeDocument/2006/relationships/slide" Target="/ppt/slides/slide4.xml" Id="Rbdb390bf586d4768" /><Relationship Type="http://schemas.openxmlformats.org/officeDocument/2006/relationships/slide" Target="/ppt/slides/slide5.xml" Id="R074a78352bbc4095" /><Relationship Type="http://schemas.openxmlformats.org/officeDocument/2006/relationships/slide" Target="/ppt/slides/slide6.xml" Id="R99741bae3deb48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be0bedaa6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6d7a2791c4bc1" /><Relationship Type="http://schemas.openxmlformats.org/officeDocument/2006/relationships/theme" Target="/ppt/slideMasters/theme/theme1.xml" Id="Rcb219072fb6545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6d7a2791c4b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8e43b49e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9ffb36a5b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1f23a049b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313a43042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aa1dbb81148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ce980d6cf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 OVER 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 OVER LAND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4 689 720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−124 479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9 038 335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9 423 451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Flå, Hegglia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54 50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www.lysoverland.no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 OVER LAND</a:t>
            </a:r>
          </a:p>
        </p:txBody>
      </p:sp>
    </p:spTree>
  </p:cSld>
  <p:clrMapOvr>
    <a:masterClrMapping xmlns:a="http://schemas.openxmlformats.org/drawingml/2006/main"/>
  </p:clrMapOvr>
</p:sld>
</file>