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b3f640fd0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419d3d4324ea8"/>
  </p:sldMasterIdLst>
  <p:sldIdLst>
    <p:sldId xmlns:r="http://schemas.openxmlformats.org/officeDocument/2006/relationships" id="256" r:id="R45c77e88ec4e4b3d"/>
    <p:sldId xmlns:r="http://schemas.openxmlformats.org/officeDocument/2006/relationships" id="257" r:id="R4c5defcec5884f7c"/>
    <p:sldId xmlns:r="http://schemas.openxmlformats.org/officeDocument/2006/relationships" id="258" r:id="R86baf00498fc490c"/>
    <p:sldId xmlns:r="http://schemas.openxmlformats.org/officeDocument/2006/relationships" id="259" r:id="Rd83eb2871f4c4299"/>
    <p:sldId xmlns:r="http://schemas.openxmlformats.org/officeDocument/2006/relationships" id="260" r:id="R0cea8507dfc8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419d3d4324ea8" /><Relationship Type="http://schemas.openxmlformats.org/officeDocument/2006/relationships/slide" Target="/ppt/slides/slide1.xml" Id="R45c77e88ec4e4b3d" /><Relationship Type="http://schemas.openxmlformats.org/officeDocument/2006/relationships/slide" Target="/ppt/slides/slide2.xml" Id="R4c5defcec5884f7c" /><Relationship Type="http://schemas.openxmlformats.org/officeDocument/2006/relationships/slide" Target="/ppt/slides/slide3.xml" Id="R86baf00498fc490c" /><Relationship Type="http://schemas.openxmlformats.org/officeDocument/2006/relationships/slide" Target="/ppt/slides/slide4.xml" Id="Rd83eb2871f4c4299" /><Relationship Type="http://schemas.openxmlformats.org/officeDocument/2006/relationships/slide" Target="/ppt/slides/slide5.xml" Id="R0cea8507dfc8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4d4ebf53a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002ecda04eb5" /><Relationship Type="http://schemas.openxmlformats.org/officeDocument/2006/relationships/theme" Target="/ppt/slideMasters/theme/theme1.xml" Id="R50e73211ea75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9002ecda0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44248e3f0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d7ee79b8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28fbbf55f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dc7635ac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89e9a5d9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