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31cd47f692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b5fbe24e548eb"/>
  </p:sldMasterIdLst>
  <p:sldIdLst>
    <p:sldId xmlns:r="http://schemas.openxmlformats.org/officeDocument/2006/relationships" id="256" r:id="Rdb905025ce5c4e5a"/>
    <p:sldId xmlns:r="http://schemas.openxmlformats.org/officeDocument/2006/relationships" id="257" r:id="Ree5fa1fd0348417b"/>
    <p:sldId xmlns:r="http://schemas.openxmlformats.org/officeDocument/2006/relationships" id="258" r:id="R1c36c89bcc3e4a76"/>
    <p:sldId xmlns:r="http://schemas.openxmlformats.org/officeDocument/2006/relationships" id="259" r:id="Rde3dd1aed93041f1"/>
    <p:sldId xmlns:r="http://schemas.openxmlformats.org/officeDocument/2006/relationships" id="260" r:id="R684028e499c3406b"/>
    <p:sldId xmlns:r="http://schemas.openxmlformats.org/officeDocument/2006/relationships" id="261" r:id="R7244c6f496ac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b5fbe24e548eb" /><Relationship Type="http://schemas.openxmlformats.org/officeDocument/2006/relationships/slide" Target="/ppt/slides/slide1.xml" Id="Rdb905025ce5c4e5a" /><Relationship Type="http://schemas.openxmlformats.org/officeDocument/2006/relationships/slide" Target="/ppt/slides/slide2.xml" Id="Ree5fa1fd0348417b" /><Relationship Type="http://schemas.openxmlformats.org/officeDocument/2006/relationships/slide" Target="/ppt/slides/slide3.xml" Id="R1c36c89bcc3e4a76" /><Relationship Type="http://schemas.openxmlformats.org/officeDocument/2006/relationships/slide" Target="/ppt/slides/slide4.xml" Id="Rde3dd1aed93041f1" /><Relationship Type="http://schemas.openxmlformats.org/officeDocument/2006/relationships/slide" Target="/ppt/slides/slide5.xml" Id="R684028e499c3406b" /><Relationship Type="http://schemas.openxmlformats.org/officeDocument/2006/relationships/slide" Target="/ppt/slides/slide6.xml" Id="R7244c6f496ac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9015bfc5a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f4a901983467b" /><Relationship Type="http://schemas.openxmlformats.org/officeDocument/2006/relationships/theme" Target="/ppt/slideMasters/theme/theme1.xml" Id="R10ee83cf287a4c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f4a90198346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903e614b3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9d4af6b3c4a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19d40695d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bec285dd2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0ab711dea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a3eb53941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971 443 839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