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2faf6d30f949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528bea2274e07"/>
  </p:sldMasterIdLst>
  <p:sldIdLst>
    <p:sldId xmlns:r="http://schemas.openxmlformats.org/officeDocument/2006/relationships" id="256" r:id="R26f7007fd210426e"/>
    <p:sldId xmlns:r="http://schemas.openxmlformats.org/officeDocument/2006/relationships" id="257" r:id="Rb25a6131f79c463d"/>
    <p:sldId xmlns:r="http://schemas.openxmlformats.org/officeDocument/2006/relationships" id="258" r:id="Rd344546d35814bdf"/>
    <p:sldId xmlns:r="http://schemas.openxmlformats.org/officeDocument/2006/relationships" id="259" r:id="Rb8c73c8d75ee4fd5"/>
    <p:sldId xmlns:r="http://schemas.openxmlformats.org/officeDocument/2006/relationships" id="260" r:id="R1f195da3ad1d4122"/>
    <p:sldId xmlns:r="http://schemas.openxmlformats.org/officeDocument/2006/relationships" id="261" r:id="R103af66f87934a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528bea2274e07" /><Relationship Type="http://schemas.openxmlformats.org/officeDocument/2006/relationships/slide" Target="/ppt/slides/slide1.xml" Id="R26f7007fd210426e" /><Relationship Type="http://schemas.openxmlformats.org/officeDocument/2006/relationships/slide" Target="/ppt/slides/slide2.xml" Id="Rb25a6131f79c463d" /><Relationship Type="http://schemas.openxmlformats.org/officeDocument/2006/relationships/slide" Target="/ppt/slides/slide3.xml" Id="Rd344546d35814bdf" /><Relationship Type="http://schemas.openxmlformats.org/officeDocument/2006/relationships/slide" Target="/ppt/slides/slide4.xml" Id="Rb8c73c8d75ee4fd5" /><Relationship Type="http://schemas.openxmlformats.org/officeDocument/2006/relationships/slide" Target="/ppt/slides/slide5.xml" Id="R1f195da3ad1d4122" /><Relationship Type="http://schemas.openxmlformats.org/officeDocument/2006/relationships/slide" Target="/ppt/slides/slide6.xml" Id="R103af66f87934a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9738dea4746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b7cbdd7b24510" /><Relationship Type="http://schemas.openxmlformats.org/officeDocument/2006/relationships/theme" Target="/ppt/slideMasters/theme/theme1.xml" Id="R42bd34c6d4224f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cb7cbdd7b245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78d00dc4b47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69b921a3345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7696c7a8b47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2dd4a859542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1a1d24b6743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f00d90be344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FENGSELS- OG FRIOMSORGS-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FENGSELS- OG FRIOMSORGS- 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40 576 317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748 849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16 410 303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22 715 456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15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www.fengselogfriomsorg.no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