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dd3f3259f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842a9cbfb462c"/>
  </p:sldMasterIdLst>
  <p:sldIdLst>
    <p:sldId xmlns:r="http://schemas.openxmlformats.org/officeDocument/2006/relationships" id="256" r:id="R145619a50c654ddb"/>
    <p:sldId xmlns:r="http://schemas.openxmlformats.org/officeDocument/2006/relationships" id="257" r:id="Rd6542150909e4472"/>
    <p:sldId xmlns:r="http://schemas.openxmlformats.org/officeDocument/2006/relationships" id="258" r:id="Ra1a51eb91b724122"/>
    <p:sldId xmlns:r="http://schemas.openxmlformats.org/officeDocument/2006/relationships" id="259" r:id="Re619beaa87c74bfa"/>
    <p:sldId xmlns:r="http://schemas.openxmlformats.org/officeDocument/2006/relationships" id="260" r:id="R8dbaa0410c5d47be"/>
    <p:sldId xmlns:r="http://schemas.openxmlformats.org/officeDocument/2006/relationships" id="261" r:id="R3519d8cc1eef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842a9cbfb462c" /><Relationship Type="http://schemas.openxmlformats.org/officeDocument/2006/relationships/slide" Target="/ppt/slides/slide1.xml" Id="R145619a50c654ddb" /><Relationship Type="http://schemas.openxmlformats.org/officeDocument/2006/relationships/slide" Target="/ppt/slides/slide2.xml" Id="Rd6542150909e4472" /><Relationship Type="http://schemas.openxmlformats.org/officeDocument/2006/relationships/slide" Target="/ppt/slides/slide3.xml" Id="Ra1a51eb91b724122" /><Relationship Type="http://schemas.openxmlformats.org/officeDocument/2006/relationships/slide" Target="/ppt/slides/slide4.xml" Id="Re619beaa87c74bfa" /><Relationship Type="http://schemas.openxmlformats.org/officeDocument/2006/relationships/slide" Target="/ppt/slides/slide5.xml" Id="R8dbaa0410c5d47be" /><Relationship Type="http://schemas.openxmlformats.org/officeDocument/2006/relationships/slide" Target="/ppt/slides/slide6.xml" Id="R3519d8cc1eef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e0d9d501c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e72386cfe4e54" /><Relationship Type="http://schemas.openxmlformats.org/officeDocument/2006/relationships/theme" Target="/ppt/slideMasters/theme/theme1.xml" Id="R49eb0200d226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e72386cfe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9aa78f94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ff56aa614e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d1c62354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24f3c088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ff1937ba9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3f076263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