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8763d1f3ed47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d4fa368d0c4819"/>
  </p:sldMasterIdLst>
  <p:sldIdLst>
    <p:sldId xmlns:r="http://schemas.openxmlformats.org/officeDocument/2006/relationships" id="256" r:id="R87c5848a5b734f8c"/>
    <p:sldId xmlns:r="http://schemas.openxmlformats.org/officeDocument/2006/relationships" id="257" r:id="R711f2ce1491c4ff2"/>
    <p:sldId xmlns:r="http://schemas.openxmlformats.org/officeDocument/2006/relationships" id="258" r:id="R2fecb8454f874a67"/>
    <p:sldId xmlns:r="http://schemas.openxmlformats.org/officeDocument/2006/relationships" id="259" r:id="R7977f8889b1640cf"/>
    <p:sldId xmlns:r="http://schemas.openxmlformats.org/officeDocument/2006/relationships" id="260" r:id="R3e1cf0f894924042"/>
    <p:sldId xmlns:r="http://schemas.openxmlformats.org/officeDocument/2006/relationships" id="261" r:id="R159f44a7c00746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d4fa368d0c4819" /><Relationship Type="http://schemas.openxmlformats.org/officeDocument/2006/relationships/slide" Target="/ppt/slides/slide1.xml" Id="R87c5848a5b734f8c" /><Relationship Type="http://schemas.openxmlformats.org/officeDocument/2006/relationships/slide" Target="/ppt/slides/slide2.xml" Id="R711f2ce1491c4ff2" /><Relationship Type="http://schemas.openxmlformats.org/officeDocument/2006/relationships/slide" Target="/ppt/slides/slide3.xml" Id="R2fecb8454f874a67" /><Relationship Type="http://schemas.openxmlformats.org/officeDocument/2006/relationships/slide" Target="/ppt/slides/slide4.xml" Id="R7977f8889b1640cf" /><Relationship Type="http://schemas.openxmlformats.org/officeDocument/2006/relationships/slide" Target="/ppt/slides/slide5.xml" Id="R3e1cf0f894924042" /><Relationship Type="http://schemas.openxmlformats.org/officeDocument/2006/relationships/slide" Target="/ppt/slides/slide6.xml" Id="R159f44a7c00746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eba53af9b44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876dd88c2438a" /><Relationship Type="http://schemas.openxmlformats.org/officeDocument/2006/relationships/theme" Target="/ppt/slideMasters/theme/theme1.xml" Id="R9ebec20ca20147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c876dd88c243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a34535d3249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5b41132ed42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841c6cca240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9fa7428d447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34e576e1d43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4f6afc3c74f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STUDENTERS KRISTELIGE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STUDENTERS KRISTELIGE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26 089 301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11 877 168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6 733 685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14 736 913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70 920 889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22420635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971 435 852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