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46e6093f9a44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ccefa4527f41dc"/>
  </p:sldMasterIdLst>
  <p:sldIdLst>
    <p:sldId xmlns:r="http://schemas.openxmlformats.org/officeDocument/2006/relationships" id="256" r:id="Rcb64c7679a4b4533"/>
    <p:sldId xmlns:r="http://schemas.openxmlformats.org/officeDocument/2006/relationships" id="257" r:id="R9b1e38d049eb4322"/>
    <p:sldId xmlns:r="http://schemas.openxmlformats.org/officeDocument/2006/relationships" id="258" r:id="R2e1717bc07f84aa2"/>
    <p:sldId xmlns:r="http://schemas.openxmlformats.org/officeDocument/2006/relationships" id="259" r:id="R437da18e90f143d2"/>
    <p:sldId xmlns:r="http://schemas.openxmlformats.org/officeDocument/2006/relationships" id="260" r:id="R4623bac941f445d5"/>
    <p:sldId xmlns:r="http://schemas.openxmlformats.org/officeDocument/2006/relationships" id="261" r:id="Re8a2046bf1c04d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cefa4527f41dc" /><Relationship Type="http://schemas.openxmlformats.org/officeDocument/2006/relationships/slide" Target="/ppt/slides/slide1.xml" Id="Rcb64c7679a4b4533" /><Relationship Type="http://schemas.openxmlformats.org/officeDocument/2006/relationships/slide" Target="/ppt/slides/slide2.xml" Id="R9b1e38d049eb4322" /><Relationship Type="http://schemas.openxmlformats.org/officeDocument/2006/relationships/slide" Target="/ppt/slides/slide3.xml" Id="R2e1717bc07f84aa2" /><Relationship Type="http://schemas.openxmlformats.org/officeDocument/2006/relationships/slide" Target="/ppt/slides/slide4.xml" Id="R437da18e90f143d2" /><Relationship Type="http://schemas.openxmlformats.org/officeDocument/2006/relationships/slide" Target="/ppt/slides/slide5.xml" Id="R4623bac941f445d5" /><Relationship Type="http://schemas.openxmlformats.org/officeDocument/2006/relationships/slide" Target="/ppt/slides/slide6.xml" Id="Re8a2046bf1c04d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1687b8fe24b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d269ab57c4e10" /><Relationship Type="http://schemas.openxmlformats.org/officeDocument/2006/relationships/theme" Target="/ppt/slideMasters/theme/theme1.xml" Id="Rff890c84c7cc4e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8d269ab57c4e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c87933470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0bcb8d84049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9aeee56c5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2a20178f443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29061acdb45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43374f72542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STYRKE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STYRKE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596 698 000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947 829 000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1 041 878 000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02390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971 435 755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