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dae86cb73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6e2b9c96045fa"/>
  </p:sldMasterIdLst>
  <p:sldIdLst>
    <p:sldId xmlns:r="http://schemas.openxmlformats.org/officeDocument/2006/relationships" id="256" r:id="R48fc8e23a07f483e"/>
    <p:sldId xmlns:r="http://schemas.openxmlformats.org/officeDocument/2006/relationships" id="257" r:id="R009c3c3ebdd0484d"/>
    <p:sldId xmlns:r="http://schemas.openxmlformats.org/officeDocument/2006/relationships" id="258" r:id="R4ac15bc711f24517"/>
    <p:sldId xmlns:r="http://schemas.openxmlformats.org/officeDocument/2006/relationships" id="259" r:id="R7bf638e537b84f4d"/>
    <p:sldId xmlns:r="http://schemas.openxmlformats.org/officeDocument/2006/relationships" id="260" r:id="Rc2c86978ef4e42fe"/>
    <p:sldId xmlns:r="http://schemas.openxmlformats.org/officeDocument/2006/relationships" id="261" r:id="R94dd58b16622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6e2b9c96045fa" /><Relationship Type="http://schemas.openxmlformats.org/officeDocument/2006/relationships/slide" Target="/ppt/slides/slide1.xml" Id="R48fc8e23a07f483e" /><Relationship Type="http://schemas.openxmlformats.org/officeDocument/2006/relationships/slide" Target="/ppt/slides/slide2.xml" Id="R009c3c3ebdd0484d" /><Relationship Type="http://schemas.openxmlformats.org/officeDocument/2006/relationships/slide" Target="/ppt/slides/slide3.xml" Id="R4ac15bc711f24517" /><Relationship Type="http://schemas.openxmlformats.org/officeDocument/2006/relationships/slide" Target="/ppt/slides/slide4.xml" Id="R7bf638e537b84f4d" /><Relationship Type="http://schemas.openxmlformats.org/officeDocument/2006/relationships/slide" Target="/ppt/slides/slide5.xml" Id="Rc2c86978ef4e42fe" /><Relationship Type="http://schemas.openxmlformats.org/officeDocument/2006/relationships/slide" Target="/ppt/slides/slide6.xml" Id="R94dd58b16622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af523a057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f4013ba54d77" /><Relationship Type="http://schemas.openxmlformats.org/officeDocument/2006/relationships/theme" Target="/ppt/slideMasters/theme/theme1.xml" Id="Rccc05cdaf694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ef4013ba5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3e22ee88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da7dc6fd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ba1abafd043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a4428f0f3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fc809395a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87d1a770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