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73542f2b040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41b3cb1104efc"/>
  </p:sldMasterIdLst>
  <p:sldIdLst>
    <p:sldId xmlns:r="http://schemas.openxmlformats.org/officeDocument/2006/relationships" id="256" r:id="R0b83d6d1238c4406"/>
    <p:sldId xmlns:r="http://schemas.openxmlformats.org/officeDocument/2006/relationships" id="257" r:id="R51dee852b67e4be3"/>
    <p:sldId xmlns:r="http://schemas.openxmlformats.org/officeDocument/2006/relationships" id="258" r:id="R1cc57d7687374c6e"/>
    <p:sldId xmlns:r="http://schemas.openxmlformats.org/officeDocument/2006/relationships" id="259" r:id="R37e1d9e2e00042d4"/>
    <p:sldId xmlns:r="http://schemas.openxmlformats.org/officeDocument/2006/relationships" id="260" r:id="R3cfc79db0ac346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41b3cb1104efc" /><Relationship Type="http://schemas.openxmlformats.org/officeDocument/2006/relationships/slide" Target="/ppt/slides/slide1.xml" Id="R0b83d6d1238c4406" /><Relationship Type="http://schemas.openxmlformats.org/officeDocument/2006/relationships/slide" Target="/ppt/slides/slide2.xml" Id="R51dee852b67e4be3" /><Relationship Type="http://schemas.openxmlformats.org/officeDocument/2006/relationships/slide" Target="/ppt/slides/slide3.xml" Id="R1cc57d7687374c6e" /><Relationship Type="http://schemas.openxmlformats.org/officeDocument/2006/relationships/slide" Target="/ppt/slides/slide4.xml" Id="R37e1d9e2e00042d4" /><Relationship Type="http://schemas.openxmlformats.org/officeDocument/2006/relationships/slide" Target="/ppt/slides/slide5.xml" Id="R3cfc79db0ac346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d314a326e4e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a27859bb34642" /><Relationship Type="http://schemas.openxmlformats.org/officeDocument/2006/relationships/theme" Target="/ppt/slideMasters/theme/theme1.xml" Id="R9ed08011722749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ea27859bb346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9bd1089e44e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2e09a115d4d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addbd4e61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bcc265a5842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66ee03cef41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EVANGELISK ORIENTMISJON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EVANGELISK ORIENTMISJON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eom@eom.no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