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1c0e1ab10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119f81a8e4aab"/>
  </p:sldMasterIdLst>
  <p:sldIdLst>
    <p:sldId xmlns:r="http://schemas.openxmlformats.org/officeDocument/2006/relationships" id="256" r:id="R8cc14b84a4574795"/>
    <p:sldId xmlns:r="http://schemas.openxmlformats.org/officeDocument/2006/relationships" id="257" r:id="Rb4038045d083423f"/>
    <p:sldId xmlns:r="http://schemas.openxmlformats.org/officeDocument/2006/relationships" id="258" r:id="Re2f2448fbf844c71"/>
    <p:sldId xmlns:r="http://schemas.openxmlformats.org/officeDocument/2006/relationships" id="259" r:id="R3c613af1d6814533"/>
    <p:sldId xmlns:r="http://schemas.openxmlformats.org/officeDocument/2006/relationships" id="260" r:id="R3d9b8ebaad4c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119f81a8e4aab" /><Relationship Type="http://schemas.openxmlformats.org/officeDocument/2006/relationships/slide" Target="/ppt/slides/slide1.xml" Id="R8cc14b84a4574795" /><Relationship Type="http://schemas.openxmlformats.org/officeDocument/2006/relationships/slide" Target="/ppt/slides/slide2.xml" Id="Rb4038045d083423f" /><Relationship Type="http://schemas.openxmlformats.org/officeDocument/2006/relationships/slide" Target="/ppt/slides/slide3.xml" Id="Re2f2448fbf844c71" /><Relationship Type="http://schemas.openxmlformats.org/officeDocument/2006/relationships/slide" Target="/ppt/slides/slide4.xml" Id="R3c613af1d6814533" /><Relationship Type="http://schemas.openxmlformats.org/officeDocument/2006/relationships/slide" Target="/ppt/slides/slide5.xml" Id="R3d9b8ebaad4c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520ac8e92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b01212c54913" /><Relationship Type="http://schemas.openxmlformats.org/officeDocument/2006/relationships/theme" Target="/ppt/slideMasters/theme/theme1.xml" Id="R36bc931c995d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eb01212c5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e85caee9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9629370fa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b2930bf3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5eac6882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efbf4263c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