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a5877b608748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67591158554cf7"/>
  </p:sldMasterIdLst>
  <p:sldIdLst>
    <p:sldId xmlns:r="http://schemas.openxmlformats.org/officeDocument/2006/relationships" id="256" r:id="R44ec2b4523424548"/>
    <p:sldId xmlns:r="http://schemas.openxmlformats.org/officeDocument/2006/relationships" id="257" r:id="R3d5a8fd2aa634354"/>
    <p:sldId xmlns:r="http://schemas.openxmlformats.org/officeDocument/2006/relationships" id="258" r:id="R2cc09b70e7114d7a"/>
    <p:sldId xmlns:r="http://schemas.openxmlformats.org/officeDocument/2006/relationships" id="259" r:id="R9d7323cbddba4348"/>
    <p:sldId xmlns:r="http://schemas.openxmlformats.org/officeDocument/2006/relationships" id="260" r:id="Rfba3c78af666475a"/>
    <p:sldId xmlns:r="http://schemas.openxmlformats.org/officeDocument/2006/relationships" id="261" r:id="Rbaa04d28404d44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67591158554cf7" /><Relationship Type="http://schemas.openxmlformats.org/officeDocument/2006/relationships/slide" Target="/ppt/slides/slide1.xml" Id="R44ec2b4523424548" /><Relationship Type="http://schemas.openxmlformats.org/officeDocument/2006/relationships/slide" Target="/ppt/slides/slide2.xml" Id="R3d5a8fd2aa634354" /><Relationship Type="http://schemas.openxmlformats.org/officeDocument/2006/relationships/slide" Target="/ppt/slides/slide3.xml" Id="R2cc09b70e7114d7a" /><Relationship Type="http://schemas.openxmlformats.org/officeDocument/2006/relationships/slide" Target="/ppt/slides/slide4.xml" Id="R9d7323cbddba4348" /><Relationship Type="http://schemas.openxmlformats.org/officeDocument/2006/relationships/slide" Target="/ppt/slides/slide5.xml" Id="Rfba3c78af666475a" /><Relationship Type="http://schemas.openxmlformats.org/officeDocument/2006/relationships/slide" Target="/ppt/slides/slide6.xml" Id="Rbaa04d28404d44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3adcb4daf4a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f226990f64e0a" /><Relationship Type="http://schemas.openxmlformats.org/officeDocument/2006/relationships/theme" Target="/ppt/slideMasters/theme/theme1.xml" Id="R993dc7255ecc45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1f226990f64e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b4c26b63441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0245618844c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7cf8b3b6e40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f00e1efcc4f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55db5e6fa4d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e8919f0bc4c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RUSPOLITISK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