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ee39bd7c5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043c98c3b4ff7"/>
  </p:sldMasterIdLst>
  <p:sldIdLst>
    <p:sldId xmlns:r="http://schemas.openxmlformats.org/officeDocument/2006/relationships" id="256" r:id="Rb44fc776312f41a2"/>
    <p:sldId xmlns:r="http://schemas.openxmlformats.org/officeDocument/2006/relationships" id="257" r:id="R36b4f13956584b4f"/>
    <p:sldId xmlns:r="http://schemas.openxmlformats.org/officeDocument/2006/relationships" id="258" r:id="R522d2c00b1d1402e"/>
    <p:sldId xmlns:r="http://schemas.openxmlformats.org/officeDocument/2006/relationships" id="259" r:id="R661d45e1460a4f3b"/>
    <p:sldId xmlns:r="http://schemas.openxmlformats.org/officeDocument/2006/relationships" id="260" r:id="Rf09af18431dd4972"/>
    <p:sldId xmlns:r="http://schemas.openxmlformats.org/officeDocument/2006/relationships" id="261" r:id="R89d7378fb088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043c98c3b4ff7" /><Relationship Type="http://schemas.openxmlformats.org/officeDocument/2006/relationships/slide" Target="/ppt/slides/slide1.xml" Id="Rb44fc776312f41a2" /><Relationship Type="http://schemas.openxmlformats.org/officeDocument/2006/relationships/slide" Target="/ppt/slides/slide2.xml" Id="R36b4f13956584b4f" /><Relationship Type="http://schemas.openxmlformats.org/officeDocument/2006/relationships/slide" Target="/ppt/slides/slide3.xml" Id="R522d2c00b1d1402e" /><Relationship Type="http://schemas.openxmlformats.org/officeDocument/2006/relationships/slide" Target="/ppt/slides/slide4.xml" Id="R661d45e1460a4f3b" /><Relationship Type="http://schemas.openxmlformats.org/officeDocument/2006/relationships/slide" Target="/ppt/slides/slide5.xml" Id="Rf09af18431dd4972" /><Relationship Type="http://schemas.openxmlformats.org/officeDocument/2006/relationships/slide" Target="/ppt/slides/slide6.xml" Id="R89d7378fb088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63deae52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8267f7834432" /><Relationship Type="http://schemas.openxmlformats.org/officeDocument/2006/relationships/theme" Target="/ppt/slideMasters/theme/theme1.xml" Id="R0c72f5acbe0d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d8267f783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a8dbd4cd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d6ea7a3a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a00af300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32179273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9254eeed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faeaa78f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