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73ab5dbb5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b3970384fb4b78"/>
  </p:sldMasterIdLst>
  <p:sldIdLst>
    <p:sldId xmlns:r="http://schemas.openxmlformats.org/officeDocument/2006/relationships" id="256" r:id="R7e4505040cde469b"/>
    <p:sldId xmlns:r="http://schemas.openxmlformats.org/officeDocument/2006/relationships" id="257" r:id="R910d882fc06a45ea"/>
    <p:sldId xmlns:r="http://schemas.openxmlformats.org/officeDocument/2006/relationships" id="258" r:id="R2498b9952b6e49e2"/>
    <p:sldId xmlns:r="http://schemas.openxmlformats.org/officeDocument/2006/relationships" id="259" r:id="Rc495434e22844a6a"/>
    <p:sldId xmlns:r="http://schemas.openxmlformats.org/officeDocument/2006/relationships" id="260" r:id="R731b03a1914b412b"/>
    <p:sldId xmlns:r="http://schemas.openxmlformats.org/officeDocument/2006/relationships" id="261" r:id="Rf693550e0f034e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b3970384fb4b78" /><Relationship Type="http://schemas.openxmlformats.org/officeDocument/2006/relationships/slide" Target="/ppt/slides/slide1.xml" Id="R7e4505040cde469b" /><Relationship Type="http://schemas.openxmlformats.org/officeDocument/2006/relationships/slide" Target="/ppt/slides/slide2.xml" Id="R910d882fc06a45ea" /><Relationship Type="http://schemas.openxmlformats.org/officeDocument/2006/relationships/slide" Target="/ppt/slides/slide3.xml" Id="R2498b9952b6e49e2" /><Relationship Type="http://schemas.openxmlformats.org/officeDocument/2006/relationships/slide" Target="/ppt/slides/slide4.xml" Id="Rc495434e22844a6a" /><Relationship Type="http://schemas.openxmlformats.org/officeDocument/2006/relationships/slide" Target="/ppt/slides/slide5.xml" Id="R731b03a1914b412b" /><Relationship Type="http://schemas.openxmlformats.org/officeDocument/2006/relationships/slide" Target="/ppt/slides/slide6.xml" Id="Rf693550e0f034e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1f5114661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90f34a2b94e3d" /><Relationship Type="http://schemas.openxmlformats.org/officeDocument/2006/relationships/theme" Target="/ppt/slideMasters/theme/theme1.xml" Id="R308dd20acc96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a90f34a2b9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80fa1f3854f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1abb5b35a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11a2b91b6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80ab85fec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81849df94e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9d74943f349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INDREMISJONSSAMSKIPNADEN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INDREMISJONSSAMSKIPNADEN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18 826 042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12 310 154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12 462 050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100 903 786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107 234 574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07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971 356 022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