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545afda57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bfe2c549449f9"/>
  </p:sldMasterIdLst>
  <p:sldIdLst>
    <p:sldId xmlns:r="http://schemas.openxmlformats.org/officeDocument/2006/relationships" id="256" r:id="Rb3f2a2f26dbe4b86"/>
    <p:sldId xmlns:r="http://schemas.openxmlformats.org/officeDocument/2006/relationships" id="257" r:id="Rb554e744b2b6402c"/>
    <p:sldId xmlns:r="http://schemas.openxmlformats.org/officeDocument/2006/relationships" id="258" r:id="Rc33bac6d33e14cd2"/>
    <p:sldId xmlns:r="http://schemas.openxmlformats.org/officeDocument/2006/relationships" id="259" r:id="R4657d68e530843ea"/>
    <p:sldId xmlns:r="http://schemas.openxmlformats.org/officeDocument/2006/relationships" id="260" r:id="R258ca99f2658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bfe2c549449f9" /><Relationship Type="http://schemas.openxmlformats.org/officeDocument/2006/relationships/slide" Target="/ppt/slides/slide1.xml" Id="Rb3f2a2f26dbe4b86" /><Relationship Type="http://schemas.openxmlformats.org/officeDocument/2006/relationships/slide" Target="/ppt/slides/slide2.xml" Id="Rb554e744b2b6402c" /><Relationship Type="http://schemas.openxmlformats.org/officeDocument/2006/relationships/slide" Target="/ppt/slides/slide3.xml" Id="Rc33bac6d33e14cd2" /><Relationship Type="http://schemas.openxmlformats.org/officeDocument/2006/relationships/slide" Target="/ppt/slides/slide4.xml" Id="R4657d68e530843ea" /><Relationship Type="http://schemas.openxmlformats.org/officeDocument/2006/relationships/slide" Target="/ppt/slides/slide5.xml" Id="R258ca99f2658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a5cd0750e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836666a94859" /><Relationship Type="http://schemas.openxmlformats.org/officeDocument/2006/relationships/theme" Target="/ppt/slideMasters/theme/theme1.xml" Id="Rf5eb70ed3723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a836666a9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71f795f1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5452bcb6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00a87d6b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59bad3b47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8d20fa73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