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e7034881f4b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a7aa417c5f4e4c"/>
  </p:sldMasterIdLst>
  <p:sldIdLst>
    <p:sldId xmlns:r="http://schemas.openxmlformats.org/officeDocument/2006/relationships" id="256" r:id="R089fac3de5604ee7"/>
    <p:sldId xmlns:r="http://schemas.openxmlformats.org/officeDocument/2006/relationships" id="257" r:id="R85b9850382f84c80"/>
    <p:sldId xmlns:r="http://schemas.openxmlformats.org/officeDocument/2006/relationships" id="258" r:id="R8c851a476a2e4a36"/>
    <p:sldId xmlns:r="http://schemas.openxmlformats.org/officeDocument/2006/relationships" id="259" r:id="R30b53ecdc431474d"/>
    <p:sldId xmlns:r="http://schemas.openxmlformats.org/officeDocument/2006/relationships" id="260" r:id="R5f67b8cb9bea4d89"/>
    <p:sldId xmlns:r="http://schemas.openxmlformats.org/officeDocument/2006/relationships" id="261" r:id="Raff4810cb4e4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7aa417c5f4e4c" /><Relationship Type="http://schemas.openxmlformats.org/officeDocument/2006/relationships/slide" Target="/ppt/slides/slide1.xml" Id="R089fac3de5604ee7" /><Relationship Type="http://schemas.openxmlformats.org/officeDocument/2006/relationships/slide" Target="/ppt/slides/slide2.xml" Id="R85b9850382f84c80" /><Relationship Type="http://schemas.openxmlformats.org/officeDocument/2006/relationships/slide" Target="/ppt/slides/slide3.xml" Id="R8c851a476a2e4a36" /><Relationship Type="http://schemas.openxmlformats.org/officeDocument/2006/relationships/slide" Target="/ppt/slides/slide4.xml" Id="R30b53ecdc431474d" /><Relationship Type="http://schemas.openxmlformats.org/officeDocument/2006/relationships/slide" Target="/ppt/slides/slide5.xml" Id="R5f67b8cb9bea4d89" /><Relationship Type="http://schemas.openxmlformats.org/officeDocument/2006/relationships/slide" Target="/ppt/slides/slide6.xml" Id="Raff4810cb4e4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6478001e874b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a92d0157b4c82" /><Relationship Type="http://schemas.openxmlformats.org/officeDocument/2006/relationships/theme" Target="/ppt/slideMasters/theme/theme1.xml" Id="Rfadda3a2e1b3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0a92d0157b4c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fac0f89ab42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7fc136174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41a9ca58249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a27ced62f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7a1110ba848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695eafd9944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PILAR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PILAR REGNSKAP SA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55 508 213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−3 745 400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−3 404 794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468 518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10 583 771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Gjennestadtunet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36 32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www.pilarregnskap.no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971 316 608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PILAR REGNSKAP SA</a:t>
            </a:r>
          </a:p>
        </p:txBody>
      </p:sp>
    </p:spTree>
  </p:cSld>
  <p:clrMapOvr>
    <a:masterClrMapping xmlns:a="http://schemas.openxmlformats.org/drawingml/2006/main"/>
  </p:clrMapOvr>
</p:sld>
</file>