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09e60f44224e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2af11aa574905"/>
  </p:sldMasterIdLst>
  <p:sldIdLst>
    <p:sldId xmlns:r="http://schemas.openxmlformats.org/officeDocument/2006/relationships" id="256" r:id="Rcf484b04449d428f"/>
    <p:sldId xmlns:r="http://schemas.openxmlformats.org/officeDocument/2006/relationships" id="257" r:id="R9dc02d518dd14a7d"/>
    <p:sldId xmlns:r="http://schemas.openxmlformats.org/officeDocument/2006/relationships" id="258" r:id="R7895f70ed14d4934"/>
    <p:sldId xmlns:r="http://schemas.openxmlformats.org/officeDocument/2006/relationships" id="259" r:id="Rb0fc44920bbe4277"/>
    <p:sldId xmlns:r="http://schemas.openxmlformats.org/officeDocument/2006/relationships" id="260" r:id="R3e6b0d65d5244c2e"/>
    <p:sldId xmlns:r="http://schemas.openxmlformats.org/officeDocument/2006/relationships" id="261" r:id="R31d13cafe57d4c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2af11aa574905" /><Relationship Type="http://schemas.openxmlformats.org/officeDocument/2006/relationships/slide" Target="/ppt/slides/slide1.xml" Id="Rcf484b04449d428f" /><Relationship Type="http://schemas.openxmlformats.org/officeDocument/2006/relationships/slide" Target="/ppt/slides/slide2.xml" Id="R9dc02d518dd14a7d" /><Relationship Type="http://schemas.openxmlformats.org/officeDocument/2006/relationships/slide" Target="/ppt/slides/slide3.xml" Id="R7895f70ed14d4934" /><Relationship Type="http://schemas.openxmlformats.org/officeDocument/2006/relationships/slide" Target="/ppt/slides/slide4.xml" Id="Rb0fc44920bbe4277" /><Relationship Type="http://schemas.openxmlformats.org/officeDocument/2006/relationships/slide" Target="/ppt/slides/slide5.xml" Id="R3e6b0d65d5244c2e" /><Relationship Type="http://schemas.openxmlformats.org/officeDocument/2006/relationships/slide" Target="/ppt/slides/slide6.xml" Id="R31d13cafe57d4c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0b1b26df343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1fab891fd4e51" /><Relationship Type="http://schemas.openxmlformats.org/officeDocument/2006/relationships/theme" Target="/ppt/slideMasters/theme/theme1.xml" Id="Rd3b15431d74f48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1fab891fd4e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bb82697a44d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96f61c7db41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b68417f5c47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5b6f45e3f49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2e9b7bc3448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306abfbf84e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MENNESKEVERD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MENNESKEVERD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10 675 279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6 208 640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34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post@menneskeverd.no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www.menneskeverd.no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971 276 959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