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cf8e3b26d44e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d34e8c1d664e88"/>
  </p:sldMasterIdLst>
  <p:sldIdLst>
    <p:sldId xmlns:r="http://schemas.openxmlformats.org/officeDocument/2006/relationships" id="256" r:id="R895a828c4872457c"/>
    <p:sldId xmlns:r="http://schemas.openxmlformats.org/officeDocument/2006/relationships" id="257" r:id="Rb246ed0ca61943b4"/>
    <p:sldId xmlns:r="http://schemas.openxmlformats.org/officeDocument/2006/relationships" id="258" r:id="R454bc79b6ed143f4"/>
    <p:sldId xmlns:r="http://schemas.openxmlformats.org/officeDocument/2006/relationships" id="259" r:id="R2f60ef668f5e4b84"/>
    <p:sldId xmlns:r="http://schemas.openxmlformats.org/officeDocument/2006/relationships" id="260" r:id="R403ea9942f274444"/>
    <p:sldId xmlns:r="http://schemas.openxmlformats.org/officeDocument/2006/relationships" id="261" r:id="Rd95e5b81ebb346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d34e8c1d664e88" /><Relationship Type="http://schemas.openxmlformats.org/officeDocument/2006/relationships/slide" Target="/ppt/slides/slide1.xml" Id="R895a828c4872457c" /><Relationship Type="http://schemas.openxmlformats.org/officeDocument/2006/relationships/slide" Target="/ppt/slides/slide2.xml" Id="Rb246ed0ca61943b4" /><Relationship Type="http://schemas.openxmlformats.org/officeDocument/2006/relationships/slide" Target="/ppt/slides/slide3.xml" Id="R454bc79b6ed143f4" /><Relationship Type="http://schemas.openxmlformats.org/officeDocument/2006/relationships/slide" Target="/ppt/slides/slide4.xml" Id="R2f60ef668f5e4b84" /><Relationship Type="http://schemas.openxmlformats.org/officeDocument/2006/relationships/slide" Target="/ppt/slides/slide5.xml" Id="R403ea9942f274444" /><Relationship Type="http://schemas.openxmlformats.org/officeDocument/2006/relationships/slide" Target="/ppt/slides/slide6.xml" Id="Rd95e5b81ebb346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a11f5ea90447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b7eac764a4658" /><Relationship Type="http://schemas.openxmlformats.org/officeDocument/2006/relationships/theme" Target="/ppt/slideMasters/theme/theme1.xml" Id="R8ff8174da3d249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7b7eac764a46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9a97114674f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a83f2be224f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6a79eac2440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a11390aab49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9fae0ca9848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efe482f6b41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HOVEDORGANISASJONEN KA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HOVEDORGANISASJONEN KA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73 343 885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−1 674 940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1 868 746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26 859 300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46 506 797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14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ka@ka.no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971 273 003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