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6679335b9340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b89c3c868146d0"/>
  </p:sldMasterIdLst>
  <p:sldIdLst>
    <p:sldId xmlns:r="http://schemas.openxmlformats.org/officeDocument/2006/relationships" id="256" r:id="Refd76f9edfb24ace"/>
    <p:sldId xmlns:r="http://schemas.openxmlformats.org/officeDocument/2006/relationships" id="257" r:id="R7549b7d06b7a4561"/>
    <p:sldId xmlns:r="http://schemas.openxmlformats.org/officeDocument/2006/relationships" id="258" r:id="R93e7cfb8c6ae42e6"/>
    <p:sldId xmlns:r="http://schemas.openxmlformats.org/officeDocument/2006/relationships" id="259" r:id="R38c2011de5414daa"/>
    <p:sldId xmlns:r="http://schemas.openxmlformats.org/officeDocument/2006/relationships" id="260" r:id="R3fa170ab36a94051"/>
    <p:sldId xmlns:r="http://schemas.openxmlformats.org/officeDocument/2006/relationships" id="261" r:id="R6a6ca6df9f844fe9"/>
    <p:sldId xmlns:r="http://schemas.openxmlformats.org/officeDocument/2006/relationships" id="262" r:id="R9c89b54401d549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b89c3c868146d0" /><Relationship Type="http://schemas.openxmlformats.org/officeDocument/2006/relationships/slide" Target="/ppt/slides/slide1.xml" Id="Refd76f9edfb24ace" /><Relationship Type="http://schemas.openxmlformats.org/officeDocument/2006/relationships/slide" Target="/ppt/slides/slide2.xml" Id="R7549b7d06b7a4561" /><Relationship Type="http://schemas.openxmlformats.org/officeDocument/2006/relationships/slide" Target="/ppt/slides/slide3.xml" Id="R93e7cfb8c6ae42e6" /><Relationship Type="http://schemas.openxmlformats.org/officeDocument/2006/relationships/slide" Target="/ppt/slides/slide4.xml" Id="R38c2011de5414daa" /><Relationship Type="http://schemas.openxmlformats.org/officeDocument/2006/relationships/slide" Target="/ppt/slides/slide5.xml" Id="R3fa170ab36a94051" /><Relationship Type="http://schemas.openxmlformats.org/officeDocument/2006/relationships/slide" Target="/ppt/slides/slide6.xml" Id="R6a6ca6df9f844fe9" /><Relationship Type="http://schemas.openxmlformats.org/officeDocument/2006/relationships/slide" Target="/ppt/slides/slide7.xml" Id="R9c89b54401d549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01fe2adb444f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7140f5b504cfd" /><Relationship Type="http://schemas.openxmlformats.org/officeDocument/2006/relationships/theme" Target="/ppt/slideMasters/theme/theme1.xml" Id="R97e9c78954df46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97140f5b504c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87fc561ff40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19109ef9149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116b0a73a47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986eb5a6941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2a1911f7a4a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a336f84c546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46e6b584a48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OCTOPUS HELLVIK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OCTOPUS HELLVIK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6 323 024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TOLLESHAUG JOHN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971 233 907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