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5705edf1814c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9f664419614e3a"/>
  </p:sldMasterIdLst>
  <p:sldIdLst>
    <p:sldId xmlns:r="http://schemas.openxmlformats.org/officeDocument/2006/relationships" id="256" r:id="Rc62c039c877e4077"/>
    <p:sldId xmlns:r="http://schemas.openxmlformats.org/officeDocument/2006/relationships" id="257" r:id="R441eee744b2e4909"/>
    <p:sldId xmlns:r="http://schemas.openxmlformats.org/officeDocument/2006/relationships" id="258" r:id="R685d9038e87741ac"/>
    <p:sldId xmlns:r="http://schemas.openxmlformats.org/officeDocument/2006/relationships" id="259" r:id="R3ef1761fa3f44ccc"/>
    <p:sldId xmlns:r="http://schemas.openxmlformats.org/officeDocument/2006/relationships" id="260" r:id="R6784008d18144c8a"/>
    <p:sldId xmlns:r="http://schemas.openxmlformats.org/officeDocument/2006/relationships" id="261" r:id="Rd78d0538e87341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f664419614e3a" /><Relationship Type="http://schemas.openxmlformats.org/officeDocument/2006/relationships/slide" Target="/ppt/slides/slide1.xml" Id="Rc62c039c877e4077" /><Relationship Type="http://schemas.openxmlformats.org/officeDocument/2006/relationships/slide" Target="/ppt/slides/slide2.xml" Id="R441eee744b2e4909" /><Relationship Type="http://schemas.openxmlformats.org/officeDocument/2006/relationships/slide" Target="/ppt/slides/slide3.xml" Id="R685d9038e87741ac" /><Relationship Type="http://schemas.openxmlformats.org/officeDocument/2006/relationships/slide" Target="/ppt/slides/slide4.xml" Id="R3ef1761fa3f44ccc" /><Relationship Type="http://schemas.openxmlformats.org/officeDocument/2006/relationships/slide" Target="/ppt/slides/slide5.xml" Id="R6784008d18144c8a" /><Relationship Type="http://schemas.openxmlformats.org/officeDocument/2006/relationships/slide" Target="/ppt/slides/slide6.xml" Id="Rd78d0538e87341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7b898cedb49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be1e7f09a4ff2" /><Relationship Type="http://schemas.openxmlformats.org/officeDocument/2006/relationships/theme" Target="/ppt/slideMasters/theme/theme1.xml" Id="Re1545d5e322843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6be1e7f09a4f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93b50e6d54b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e4f58499847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4ec585f834a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765986f494b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b0c93d4f340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deb91967a49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OCTOPUS HELLVIK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OCTOPUS HELLVIK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OCTOPUS HELLVIK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OCTOPUS HELLVIK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OCTOPUS HELLVIK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OCTOPUS HELLVIK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 Ove Tolleshaug, Jernalderveien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971 233 907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OCTOPUS HELLVIK AS</a:t>
            </a:r>
          </a:p>
        </p:txBody>
      </p:sp>
    </p:spTree>
  </p:cSld>
  <p:clrMapOvr>
    <a:masterClrMapping xmlns:a="http://schemas.openxmlformats.org/drawingml/2006/main"/>
  </p:clrMapOvr>
</p:sld>
</file>