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db0389975244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d946cb9e284d6a"/>
  </p:sldMasterIdLst>
  <p:sldIdLst>
    <p:sldId xmlns:r="http://schemas.openxmlformats.org/officeDocument/2006/relationships" id="256" r:id="Ree01798ff63b417f"/>
    <p:sldId xmlns:r="http://schemas.openxmlformats.org/officeDocument/2006/relationships" id="257" r:id="R31b0032416094e6f"/>
    <p:sldId xmlns:r="http://schemas.openxmlformats.org/officeDocument/2006/relationships" id="258" r:id="Ra9c46d6fae0f47d8"/>
    <p:sldId xmlns:r="http://schemas.openxmlformats.org/officeDocument/2006/relationships" id="259" r:id="R6c39549affba4d9c"/>
    <p:sldId xmlns:r="http://schemas.openxmlformats.org/officeDocument/2006/relationships" id="260" r:id="R7ae2d17912274dcf"/>
    <p:sldId xmlns:r="http://schemas.openxmlformats.org/officeDocument/2006/relationships" id="261" r:id="Rb67fc35f1c504550"/>
    <p:sldId xmlns:r="http://schemas.openxmlformats.org/officeDocument/2006/relationships" id="262" r:id="R94cfd8c8df6344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946cb9e284d6a" /><Relationship Type="http://schemas.openxmlformats.org/officeDocument/2006/relationships/slide" Target="/ppt/slides/slide1.xml" Id="Ree01798ff63b417f" /><Relationship Type="http://schemas.openxmlformats.org/officeDocument/2006/relationships/slide" Target="/ppt/slides/slide2.xml" Id="R31b0032416094e6f" /><Relationship Type="http://schemas.openxmlformats.org/officeDocument/2006/relationships/slide" Target="/ppt/slides/slide3.xml" Id="Ra9c46d6fae0f47d8" /><Relationship Type="http://schemas.openxmlformats.org/officeDocument/2006/relationships/slide" Target="/ppt/slides/slide4.xml" Id="R6c39549affba4d9c" /><Relationship Type="http://schemas.openxmlformats.org/officeDocument/2006/relationships/slide" Target="/ppt/slides/slide5.xml" Id="R7ae2d17912274dcf" /><Relationship Type="http://schemas.openxmlformats.org/officeDocument/2006/relationships/slide" Target="/ppt/slides/slide6.xml" Id="Rb67fc35f1c504550" /><Relationship Type="http://schemas.openxmlformats.org/officeDocument/2006/relationships/slide" Target="/ppt/slides/slide7.xml" Id="R94cfd8c8df6344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6bcc37e3c49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177e3ce604b5f" /><Relationship Type="http://schemas.openxmlformats.org/officeDocument/2006/relationships/theme" Target="/ppt/slideMasters/theme/theme1.xml" Id="Rd2119253e08340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9177e3ce604b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3fdfb4f0b47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a1a68dbc74d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49185647149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37759123248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7e25343364e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68798906842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5f288679f44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HJARTDAL OG GRANSHERAD REKNESKAPSKONTOR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HJARTDAL OG GRANSHERAD REKNESKAPSKONTOR AS ble etablert [år] og holder til i Sauland.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8 195 494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745 360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1 769 948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BAMLE HELGE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KJEVE BENT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MAILEN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 OLAV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Saulandsvegen 416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3692 Sauland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helge@hgr.no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971 220 988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