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4735260e2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12217ddce24c42"/>
  </p:sldMasterIdLst>
  <p:sldIdLst>
    <p:sldId xmlns:r="http://schemas.openxmlformats.org/officeDocument/2006/relationships" id="256" r:id="Ree6a010ca6864d6f"/>
    <p:sldId xmlns:r="http://schemas.openxmlformats.org/officeDocument/2006/relationships" id="257" r:id="R91e4c95cda5b4fb3"/>
    <p:sldId xmlns:r="http://schemas.openxmlformats.org/officeDocument/2006/relationships" id="258" r:id="R0b109b67e59d4d38"/>
    <p:sldId xmlns:r="http://schemas.openxmlformats.org/officeDocument/2006/relationships" id="259" r:id="Ra0f8ccf93c64437c"/>
    <p:sldId xmlns:r="http://schemas.openxmlformats.org/officeDocument/2006/relationships" id="260" r:id="Rd4dcc807ad1d4414"/>
    <p:sldId xmlns:r="http://schemas.openxmlformats.org/officeDocument/2006/relationships" id="261" r:id="R0df86b81915f4492"/>
    <p:sldId xmlns:r="http://schemas.openxmlformats.org/officeDocument/2006/relationships" id="262" r:id="Rd62684acadfa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2217ddce24c42" /><Relationship Type="http://schemas.openxmlformats.org/officeDocument/2006/relationships/slide" Target="/ppt/slides/slide1.xml" Id="Ree6a010ca6864d6f" /><Relationship Type="http://schemas.openxmlformats.org/officeDocument/2006/relationships/slide" Target="/ppt/slides/slide2.xml" Id="R91e4c95cda5b4fb3" /><Relationship Type="http://schemas.openxmlformats.org/officeDocument/2006/relationships/slide" Target="/ppt/slides/slide3.xml" Id="R0b109b67e59d4d38" /><Relationship Type="http://schemas.openxmlformats.org/officeDocument/2006/relationships/slide" Target="/ppt/slides/slide4.xml" Id="Ra0f8ccf93c64437c" /><Relationship Type="http://schemas.openxmlformats.org/officeDocument/2006/relationships/slide" Target="/ppt/slides/slide5.xml" Id="Rd4dcc807ad1d4414" /><Relationship Type="http://schemas.openxmlformats.org/officeDocument/2006/relationships/slide" Target="/ppt/slides/slide6.xml" Id="R0df86b81915f4492" /><Relationship Type="http://schemas.openxmlformats.org/officeDocument/2006/relationships/slide" Target="/ppt/slides/slide7.xml" Id="Rd62684acadfa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c4c989919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fecc9bf444616" /><Relationship Type="http://schemas.openxmlformats.org/officeDocument/2006/relationships/theme" Target="/ppt/slideMasters/theme/theme1.xml" Id="R6a7562539d4b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7fecc9bf4446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c64c66d1a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d59717cc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ffcee41e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52a83166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aaa7c8607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1a7da6dbc41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ed193e71d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