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4b973134443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e80e6470042b2"/>
  </p:sldMasterIdLst>
  <p:sldIdLst>
    <p:sldId xmlns:r="http://schemas.openxmlformats.org/officeDocument/2006/relationships" id="256" r:id="Rcff2f9968dfc4a43"/>
    <p:sldId xmlns:r="http://schemas.openxmlformats.org/officeDocument/2006/relationships" id="257" r:id="R1b7b19f047164f91"/>
    <p:sldId xmlns:r="http://schemas.openxmlformats.org/officeDocument/2006/relationships" id="258" r:id="R2198f73267bd4063"/>
    <p:sldId xmlns:r="http://schemas.openxmlformats.org/officeDocument/2006/relationships" id="259" r:id="R5f8b1e7a9c8749f3"/>
    <p:sldId xmlns:r="http://schemas.openxmlformats.org/officeDocument/2006/relationships" id="260" r:id="Ref9ce7950cba4833"/>
    <p:sldId xmlns:r="http://schemas.openxmlformats.org/officeDocument/2006/relationships" id="261" r:id="R0c46142b244f469f"/>
    <p:sldId xmlns:r="http://schemas.openxmlformats.org/officeDocument/2006/relationships" id="262" r:id="Re93e4f675886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e80e6470042b2" /><Relationship Type="http://schemas.openxmlformats.org/officeDocument/2006/relationships/slide" Target="/ppt/slides/slide1.xml" Id="Rcff2f9968dfc4a43" /><Relationship Type="http://schemas.openxmlformats.org/officeDocument/2006/relationships/slide" Target="/ppt/slides/slide2.xml" Id="R1b7b19f047164f91" /><Relationship Type="http://schemas.openxmlformats.org/officeDocument/2006/relationships/slide" Target="/ppt/slides/slide3.xml" Id="R2198f73267bd4063" /><Relationship Type="http://schemas.openxmlformats.org/officeDocument/2006/relationships/slide" Target="/ppt/slides/slide4.xml" Id="R5f8b1e7a9c8749f3" /><Relationship Type="http://schemas.openxmlformats.org/officeDocument/2006/relationships/slide" Target="/ppt/slides/slide5.xml" Id="Ref9ce7950cba4833" /><Relationship Type="http://schemas.openxmlformats.org/officeDocument/2006/relationships/slide" Target="/ppt/slides/slide6.xml" Id="R0c46142b244f469f" /><Relationship Type="http://schemas.openxmlformats.org/officeDocument/2006/relationships/slide" Target="/ppt/slides/slide7.xml" Id="Re93e4f675886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c52171474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dcf1274974a9b" /><Relationship Type="http://schemas.openxmlformats.org/officeDocument/2006/relationships/theme" Target="/ppt/slideMasters/theme/theme1.xml" Id="Ra870572aa23a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7dcf127497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9b4284016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3a4d1f3d9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2f67c4eba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e9230855f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c510a1a0e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12e05a421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f3466682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9 045 558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22 519 869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38 735 897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LORENTZ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971 133 287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