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adad0617c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05cc6ed9849fc"/>
  </p:sldMasterIdLst>
  <p:sldIdLst>
    <p:sldId xmlns:r="http://schemas.openxmlformats.org/officeDocument/2006/relationships" id="256" r:id="R734a3452049b4eb5"/>
    <p:sldId xmlns:r="http://schemas.openxmlformats.org/officeDocument/2006/relationships" id="257" r:id="R9ea3f8ddadef4aee"/>
    <p:sldId xmlns:r="http://schemas.openxmlformats.org/officeDocument/2006/relationships" id="258" r:id="Re37ec5c5df2c4a61"/>
    <p:sldId xmlns:r="http://schemas.openxmlformats.org/officeDocument/2006/relationships" id="259" r:id="Ra30b95a628ed4cc7"/>
    <p:sldId xmlns:r="http://schemas.openxmlformats.org/officeDocument/2006/relationships" id="260" r:id="R4f369d9b5073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05cc6ed9849fc" /><Relationship Type="http://schemas.openxmlformats.org/officeDocument/2006/relationships/slide" Target="/ppt/slides/slide1.xml" Id="R734a3452049b4eb5" /><Relationship Type="http://schemas.openxmlformats.org/officeDocument/2006/relationships/slide" Target="/ppt/slides/slide2.xml" Id="R9ea3f8ddadef4aee" /><Relationship Type="http://schemas.openxmlformats.org/officeDocument/2006/relationships/slide" Target="/ppt/slides/slide3.xml" Id="Re37ec5c5df2c4a61" /><Relationship Type="http://schemas.openxmlformats.org/officeDocument/2006/relationships/slide" Target="/ppt/slides/slide4.xml" Id="Ra30b95a628ed4cc7" /><Relationship Type="http://schemas.openxmlformats.org/officeDocument/2006/relationships/slide" Target="/ppt/slides/slide5.xml" Id="R4f369d9b5073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d26038c9f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b3d878b74914" /><Relationship Type="http://schemas.openxmlformats.org/officeDocument/2006/relationships/theme" Target="/ppt/slideMasters/theme/theme1.xml" Id="Rc594498f2960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3b3d878b7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3b22b81f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8fa4aaff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b03e67b8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e4571758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a117e821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