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671393547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f59648f424a3f"/>
  </p:sldMasterIdLst>
  <p:sldIdLst>
    <p:sldId xmlns:r="http://schemas.openxmlformats.org/officeDocument/2006/relationships" id="256" r:id="Rbf3482b4bf8f4beb"/>
    <p:sldId xmlns:r="http://schemas.openxmlformats.org/officeDocument/2006/relationships" id="257" r:id="Rea29d2ab84c643ee"/>
    <p:sldId xmlns:r="http://schemas.openxmlformats.org/officeDocument/2006/relationships" id="258" r:id="Rfb44cc355a204a11"/>
    <p:sldId xmlns:r="http://schemas.openxmlformats.org/officeDocument/2006/relationships" id="259" r:id="Re882b01e91f34ed9"/>
    <p:sldId xmlns:r="http://schemas.openxmlformats.org/officeDocument/2006/relationships" id="260" r:id="Rbdecadb8be564cc9"/>
    <p:sldId xmlns:r="http://schemas.openxmlformats.org/officeDocument/2006/relationships" id="261" r:id="Rdd6a54d1e3fc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f59648f424a3f" /><Relationship Type="http://schemas.openxmlformats.org/officeDocument/2006/relationships/slide" Target="/ppt/slides/slide1.xml" Id="Rbf3482b4bf8f4beb" /><Relationship Type="http://schemas.openxmlformats.org/officeDocument/2006/relationships/slide" Target="/ppt/slides/slide2.xml" Id="Rea29d2ab84c643ee" /><Relationship Type="http://schemas.openxmlformats.org/officeDocument/2006/relationships/slide" Target="/ppt/slides/slide3.xml" Id="Rfb44cc355a204a11" /><Relationship Type="http://schemas.openxmlformats.org/officeDocument/2006/relationships/slide" Target="/ppt/slides/slide4.xml" Id="Re882b01e91f34ed9" /><Relationship Type="http://schemas.openxmlformats.org/officeDocument/2006/relationships/slide" Target="/ppt/slides/slide5.xml" Id="Rbdecadb8be564cc9" /><Relationship Type="http://schemas.openxmlformats.org/officeDocument/2006/relationships/slide" Target="/ppt/slides/slide6.xml" Id="Rdd6a54d1e3fc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8a49333a6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a59186b440d9" /><Relationship Type="http://schemas.openxmlformats.org/officeDocument/2006/relationships/theme" Target="/ppt/slideMasters/theme/theme1.xml" Id="R625884cddc2d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4a59186b4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d8ecf847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64b30645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b04ccdb2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4a1ab3d3a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e0ba8a59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68d39ce4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