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d4b58fa04147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ba74d232a94b41"/>
  </p:sldMasterIdLst>
  <p:sldIdLst>
    <p:sldId xmlns:r="http://schemas.openxmlformats.org/officeDocument/2006/relationships" id="256" r:id="R867a5982ec5349ab"/>
    <p:sldId xmlns:r="http://schemas.openxmlformats.org/officeDocument/2006/relationships" id="257" r:id="R2ba1b893a65a4475"/>
    <p:sldId xmlns:r="http://schemas.openxmlformats.org/officeDocument/2006/relationships" id="258" r:id="Rf454933659b54598"/>
    <p:sldId xmlns:r="http://schemas.openxmlformats.org/officeDocument/2006/relationships" id="259" r:id="Rd2200cee1d004f99"/>
    <p:sldId xmlns:r="http://schemas.openxmlformats.org/officeDocument/2006/relationships" id="260" r:id="R46a2c89467e14496"/>
    <p:sldId xmlns:r="http://schemas.openxmlformats.org/officeDocument/2006/relationships" id="261" r:id="R9d138c0a01e84e76"/>
    <p:sldId xmlns:r="http://schemas.openxmlformats.org/officeDocument/2006/relationships" id="262" r:id="R9e774f06f9a740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ba74d232a94b41" /><Relationship Type="http://schemas.openxmlformats.org/officeDocument/2006/relationships/slide" Target="/ppt/slides/slide1.xml" Id="R867a5982ec5349ab" /><Relationship Type="http://schemas.openxmlformats.org/officeDocument/2006/relationships/slide" Target="/ppt/slides/slide2.xml" Id="R2ba1b893a65a4475" /><Relationship Type="http://schemas.openxmlformats.org/officeDocument/2006/relationships/slide" Target="/ppt/slides/slide3.xml" Id="Rf454933659b54598" /><Relationship Type="http://schemas.openxmlformats.org/officeDocument/2006/relationships/slide" Target="/ppt/slides/slide4.xml" Id="Rd2200cee1d004f99" /><Relationship Type="http://schemas.openxmlformats.org/officeDocument/2006/relationships/slide" Target="/ppt/slides/slide5.xml" Id="R46a2c89467e14496" /><Relationship Type="http://schemas.openxmlformats.org/officeDocument/2006/relationships/slide" Target="/ppt/slides/slide6.xml" Id="R9d138c0a01e84e76" /><Relationship Type="http://schemas.openxmlformats.org/officeDocument/2006/relationships/slide" Target="/ppt/slides/slide7.xml" Id="R9e774f06f9a740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6f6e53165f47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0526fd25a4358" /><Relationship Type="http://schemas.openxmlformats.org/officeDocument/2006/relationships/theme" Target="/ppt/slideMasters/theme/theme1.xml" Id="Rd25ba8ae8ed048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a0526fd25a43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90d1654d042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15768bf4b48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4065486a64d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d3537f96349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9f7e8ce4446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44b4d1de644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f7d3cf98246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ETON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1 873 792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2 183 571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13 490 242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RYLAND TROND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Thunes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971 098 422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