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b1bd08da0941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f5627089fa42c0"/>
  </p:sldMasterIdLst>
  <p:sldIdLst>
    <p:sldId xmlns:r="http://schemas.openxmlformats.org/officeDocument/2006/relationships" id="256" r:id="Ra74ff66849a34031"/>
    <p:sldId xmlns:r="http://schemas.openxmlformats.org/officeDocument/2006/relationships" id="257" r:id="R7375093103e04dc7"/>
    <p:sldId xmlns:r="http://schemas.openxmlformats.org/officeDocument/2006/relationships" id="258" r:id="Rab7ec67532a34da6"/>
    <p:sldId xmlns:r="http://schemas.openxmlformats.org/officeDocument/2006/relationships" id="259" r:id="R13f22f7988084ca7"/>
    <p:sldId xmlns:r="http://schemas.openxmlformats.org/officeDocument/2006/relationships" id="260" r:id="R8e3e8069cbfc46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f5627089fa42c0" /><Relationship Type="http://schemas.openxmlformats.org/officeDocument/2006/relationships/slide" Target="/ppt/slides/slide1.xml" Id="Ra74ff66849a34031" /><Relationship Type="http://schemas.openxmlformats.org/officeDocument/2006/relationships/slide" Target="/ppt/slides/slide2.xml" Id="R7375093103e04dc7" /><Relationship Type="http://schemas.openxmlformats.org/officeDocument/2006/relationships/slide" Target="/ppt/slides/slide3.xml" Id="Rab7ec67532a34da6" /><Relationship Type="http://schemas.openxmlformats.org/officeDocument/2006/relationships/slide" Target="/ppt/slides/slide4.xml" Id="R13f22f7988084ca7" /><Relationship Type="http://schemas.openxmlformats.org/officeDocument/2006/relationships/slide" Target="/ppt/slides/slide5.xml" Id="R8e3e8069cbfc46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f0123eb2574a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638383f544570" /><Relationship Type="http://schemas.openxmlformats.org/officeDocument/2006/relationships/theme" Target="/ppt/slideMasters/theme/theme1.xml" Id="R7457a123a9af48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d638383f5445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82ecd386b48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5677425ba4a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dfdc1324a41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18511e2ec4b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3de99cf0446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SENTRUM BOLIGUTLEIE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 BOLIGUTLEIE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