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69ac5efa2440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a5314838254133"/>
  </p:sldMasterIdLst>
  <p:sldIdLst>
    <p:sldId xmlns:r="http://schemas.openxmlformats.org/officeDocument/2006/relationships" id="256" r:id="Rf2e2e3ddb8dc4692"/>
    <p:sldId xmlns:r="http://schemas.openxmlformats.org/officeDocument/2006/relationships" id="257" r:id="R1dff21029dc44a6c"/>
    <p:sldId xmlns:r="http://schemas.openxmlformats.org/officeDocument/2006/relationships" id="258" r:id="R10302bbda987469a"/>
    <p:sldId xmlns:r="http://schemas.openxmlformats.org/officeDocument/2006/relationships" id="259" r:id="R80c12be02bca45fe"/>
    <p:sldId xmlns:r="http://schemas.openxmlformats.org/officeDocument/2006/relationships" id="260" r:id="R947b9789d4414b64"/>
    <p:sldId xmlns:r="http://schemas.openxmlformats.org/officeDocument/2006/relationships" id="261" r:id="R7fb8425a612842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a5314838254133" /><Relationship Type="http://schemas.openxmlformats.org/officeDocument/2006/relationships/slide" Target="/ppt/slides/slide1.xml" Id="Rf2e2e3ddb8dc4692" /><Relationship Type="http://schemas.openxmlformats.org/officeDocument/2006/relationships/slide" Target="/ppt/slides/slide2.xml" Id="R1dff21029dc44a6c" /><Relationship Type="http://schemas.openxmlformats.org/officeDocument/2006/relationships/slide" Target="/ppt/slides/slide3.xml" Id="R10302bbda987469a" /><Relationship Type="http://schemas.openxmlformats.org/officeDocument/2006/relationships/slide" Target="/ppt/slides/slide4.xml" Id="R80c12be02bca45fe" /><Relationship Type="http://schemas.openxmlformats.org/officeDocument/2006/relationships/slide" Target="/ppt/slides/slide5.xml" Id="R947b9789d4414b64" /><Relationship Type="http://schemas.openxmlformats.org/officeDocument/2006/relationships/slide" Target="/ppt/slides/slide6.xml" Id="R7fb8425a612842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d5049b40147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90d3719074d51" /><Relationship Type="http://schemas.openxmlformats.org/officeDocument/2006/relationships/theme" Target="/ppt/slideMasters/theme/theme1.xml" Id="R67cc30567e4d42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590d3719074d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750dc04ce4f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6460510fc40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21c4456ea41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a3d0da0634b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d5cf6176d46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e07ae97c049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1 927 535 000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62 845 000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2 228 334 000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Keysers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post@fagforbundet.no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www.fagforbundet.no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971 075 252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