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6b269a940540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9a9fa70d584915"/>
  </p:sldMasterIdLst>
  <p:sldIdLst>
    <p:sldId xmlns:r="http://schemas.openxmlformats.org/officeDocument/2006/relationships" id="256" r:id="Rabd61bf0cc8b41d4"/>
    <p:sldId xmlns:r="http://schemas.openxmlformats.org/officeDocument/2006/relationships" id="257" r:id="R038ab10f71734ff1"/>
    <p:sldId xmlns:r="http://schemas.openxmlformats.org/officeDocument/2006/relationships" id="258" r:id="R23e2cfa9ee914d38"/>
    <p:sldId xmlns:r="http://schemas.openxmlformats.org/officeDocument/2006/relationships" id="259" r:id="R8d76488404d14043"/>
    <p:sldId xmlns:r="http://schemas.openxmlformats.org/officeDocument/2006/relationships" id="260" r:id="Rfcbc28e3286f41e4"/>
    <p:sldId xmlns:r="http://schemas.openxmlformats.org/officeDocument/2006/relationships" id="261" r:id="Rf389a865dce644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a9fa70d584915" /><Relationship Type="http://schemas.openxmlformats.org/officeDocument/2006/relationships/slide" Target="/ppt/slides/slide1.xml" Id="Rabd61bf0cc8b41d4" /><Relationship Type="http://schemas.openxmlformats.org/officeDocument/2006/relationships/slide" Target="/ppt/slides/slide2.xml" Id="R038ab10f71734ff1" /><Relationship Type="http://schemas.openxmlformats.org/officeDocument/2006/relationships/slide" Target="/ppt/slides/slide3.xml" Id="R23e2cfa9ee914d38" /><Relationship Type="http://schemas.openxmlformats.org/officeDocument/2006/relationships/slide" Target="/ppt/slides/slide4.xml" Id="R8d76488404d14043" /><Relationship Type="http://schemas.openxmlformats.org/officeDocument/2006/relationships/slide" Target="/ppt/slides/slide5.xml" Id="Rfcbc28e3286f41e4" /><Relationship Type="http://schemas.openxmlformats.org/officeDocument/2006/relationships/slide" Target="/ppt/slides/slide6.xml" Id="Rf389a865dce644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ca9bd610742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5bd42f9a44ad9" /><Relationship Type="http://schemas.openxmlformats.org/officeDocument/2006/relationships/theme" Target="/ppt/slideMasters/theme/theme1.xml" Id="Re0f0a030544441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c5bd42f9a4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e419b91f745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2a8ec42554b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4939e93b542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cc5041fcf44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155752d6144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041e1e53949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FAGFORBUNDET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Keysers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post@fagforbundet.no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www.fagforbundet.no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971 075 252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