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2d3e98626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d9359a84e4385"/>
  </p:sldMasterIdLst>
  <p:sldIdLst>
    <p:sldId xmlns:r="http://schemas.openxmlformats.org/officeDocument/2006/relationships" id="256" r:id="Rc3334fa370ff4891"/>
    <p:sldId xmlns:r="http://schemas.openxmlformats.org/officeDocument/2006/relationships" id="257" r:id="R9983df5f2ffb422c"/>
    <p:sldId xmlns:r="http://schemas.openxmlformats.org/officeDocument/2006/relationships" id="258" r:id="Rf5e705e0dceb465c"/>
    <p:sldId xmlns:r="http://schemas.openxmlformats.org/officeDocument/2006/relationships" id="259" r:id="R8a71082e6ba548ef"/>
    <p:sldId xmlns:r="http://schemas.openxmlformats.org/officeDocument/2006/relationships" id="260" r:id="R250e1b8fc9fe4279"/>
    <p:sldId xmlns:r="http://schemas.openxmlformats.org/officeDocument/2006/relationships" id="261" r:id="R89cddeced3b046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d9359a84e4385" /><Relationship Type="http://schemas.openxmlformats.org/officeDocument/2006/relationships/slide" Target="/ppt/slides/slide1.xml" Id="Rc3334fa370ff4891" /><Relationship Type="http://schemas.openxmlformats.org/officeDocument/2006/relationships/slide" Target="/ppt/slides/slide2.xml" Id="R9983df5f2ffb422c" /><Relationship Type="http://schemas.openxmlformats.org/officeDocument/2006/relationships/slide" Target="/ppt/slides/slide3.xml" Id="Rf5e705e0dceb465c" /><Relationship Type="http://schemas.openxmlformats.org/officeDocument/2006/relationships/slide" Target="/ppt/slides/slide4.xml" Id="R8a71082e6ba548ef" /><Relationship Type="http://schemas.openxmlformats.org/officeDocument/2006/relationships/slide" Target="/ppt/slides/slide5.xml" Id="R250e1b8fc9fe4279" /><Relationship Type="http://schemas.openxmlformats.org/officeDocument/2006/relationships/slide" Target="/ppt/slides/slide6.xml" Id="R89cddeced3b046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88a0b842d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e8b205243429b" /><Relationship Type="http://schemas.openxmlformats.org/officeDocument/2006/relationships/theme" Target="/ppt/slideMasters/theme/theme1.xml" Id="R82af3b2d84f7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2e8b205243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6206c58c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408203903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2dbb644a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dbcbcdd7e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a4ff82ed1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50a4c030f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