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a485554dd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e6c4325cd41fa"/>
  </p:sldMasterIdLst>
  <p:sldIdLst>
    <p:sldId xmlns:r="http://schemas.openxmlformats.org/officeDocument/2006/relationships" id="256" r:id="Rcd3f2c2b6dc64d14"/>
    <p:sldId xmlns:r="http://schemas.openxmlformats.org/officeDocument/2006/relationships" id="257" r:id="R126df0f110a948ba"/>
    <p:sldId xmlns:r="http://schemas.openxmlformats.org/officeDocument/2006/relationships" id="258" r:id="R5d050ac11b3d4251"/>
    <p:sldId xmlns:r="http://schemas.openxmlformats.org/officeDocument/2006/relationships" id="259" r:id="R92ea1fcf92414f1e"/>
    <p:sldId xmlns:r="http://schemas.openxmlformats.org/officeDocument/2006/relationships" id="260" r:id="Re750cc9efcf8483b"/>
    <p:sldId xmlns:r="http://schemas.openxmlformats.org/officeDocument/2006/relationships" id="261" r:id="Re502132d2b1b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e6c4325cd41fa" /><Relationship Type="http://schemas.openxmlformats.org/officeDocument/2006/relationships/slide" Target="/ppt/slides/slide1.xml" Id="Rcd3f2c2b6dc64d14" /><Relationship Type="http://schemas.openxmlformats.org/officeDocument/2006/relationships/slide" Target="/ppt/slides/slide2.xml" Id="R126df0f110a948ba" /><Relationship Type="http://schemas.openxmlformats.org/officeDocument/2006/relationships/slide" Target="/ppt/slides/slide3.xml" Id="R5d050ac11b3d4251" /><Relationship Type="http://schemas.openxmlformats.org/officeDocument/2006/relationships/slide" Target="/ppt/slides/slide4.xml" Id="R92ea1fcf92414f1e" /><Relationship Type="http://schemas.openxmlformats.org/officeDocument/2006/relationships/slide" Target="/ppt/slides/slide5.xml" Id="Re750cc9efcf8483b" /><Relationship Type="http://schemas.openxmlformats.org/officeDocument/2006/relationships/slide" Target="/ppt/slides/slide6.xml" Id="Re502132d2b1b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215afe393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723f429f4da4" /><Relationship Type="http://schemas.openxmlformats.org/officeDocument/2006/relationships/theme" Target="/ppt/slideMasters/theme/theme1.xml" Id="Rc83ed15a5734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c723f429f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ffb0d51c5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4f11a12e7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69cff4b2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2c30c3f6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f6e71a69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eb966f056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LOKOMOTIVFØRERFORBUND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18 167 136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