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2d88c5f7d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22d38cf5c4432"/>
  </p:sldMasterIdLst>
  <p:sldIdLst>
    <p:sldId xmlns:r="http://schemas.openxmlformats.org/officeDocument/2006/relationships" id="256" r:id="R1f20a7db1e304bb2"/>
    <p:sldId xmlns:r="http://schemas.openxmlformats.org/officeDocument/2006/relationships" id="257" r:id="Re7d9e63991b14c98"/>
    <p:sldId xmlns:r="http://schemas.openxmlformats.org/officeDocument/2006/relationships" id="258" r:id="Rd55bdb9db1d54967"/>
    <p:sldId xmlns:r="http://schemas.openxmlformats.org/officeDocument/2006/relationships" id="259" r:id="R726791fae05f41a7"/>
    <p:sldId xmlns:r="http://schemas.openxmlformats.org/officeDocument/2006/relationships" id="260" r:id="R08f0461e964b46df"/>
    <p:sldId xmlns:r="http://schemas.openxmlformats.org/officeDocument/2006/relationships" id="261" r:id="R55f43256c1a748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22d38cf5c4432" /><Relationship Type="http://schemas.openxmlformats.org/officeDocument/2006/relationships/slide" Target="/ppt/slides/slide1.xml" Id="R1f20a7db1e304bb2" /><Relationship Type="http://schemas.openxmlformats.org/officeDocument/2006/relationships/slide" Target="/ppt/slides/slide2.xml" Id="Re7d9e63991b14c98" /><Relationship Type="http://schemas.openxmlformats.org/officeDocument/2006/relationships/slide" Target="/ppt/slides/slide3.xml" Id="Rd55bdb9db1d54967" /><Relationship Type="http://schemas.openxmlformats.org/officeDocument/2006/relationships/slide" Target="/ppt/slides/slide4.xml" Id="R726791fae05f41a7" /><Relationship Type="http://schemas.openxmlformats.org/officeDocument/2006/relationships/slide" Target="/ppt/slides/slide5.xml" Id="R08f0461e964b46df" /><Relationship Type="http://schemas.openxmlformats.org/officeDocument/2006/relationships/slide" Target="/ppt/slides/slide6.xml" Id="R55f43256c1a748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e518c1cff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b4c14d60048dd" /><Relationship Type="http://schemas.openxmlformats.org/officeDocument/2006/relationships/theme" Target="/ppt/slideMasters/theme/theme1.xml" Id="R864010d7cdd44f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7b4c14d600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8122e66c544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d99b720b3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e0d4b25f9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52f7a8e024a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e6342cb8d4c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4f82cca424b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LOKOMOTIVFØRERFORBUND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21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nlf@lokmann.no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971 056 541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