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7d40267287948b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ab951a83a224952"/>
  </p:sldMasterIdLst>
  <p:sldIdLst>
    <p:sldId xmlns:r="http://schemas.openxmlformats.org/officeDocument/2006/relationships" id="256" r:id="R7fb04348e09444ad"/>
    <p:sldId xmlns:r="http://schemas.openxmlformats.org/officeDocument/2006/relationships" id="257" r:id="R4d9145cebf8c4795"/>
    <p:sldId xmlns:r="http://schemas.openxmlformats.org/officeDocument/2006/relationships" id="258" r:id="Rc8c63d42491d407b"/>
    <p:sldId xmlns:r="http://schemas.openxmlformats.org/officeDocument/2006/relationships" id="259" r:id="R055d71afa9ac4e9b"/>
    <p:sldId xmlns:r="http://schemas.openxmlformats.org/officeDocument/2006/relationships" id="260" r:id="Rb9e90836ece34b8a"/>
    <p:sldId xmlns:r="http://schemas.openxmlformats.org/officeDocument/2006/relationships" id="261" r:id="R1983b6117fd94483"/>
    <p:sldId xmlns:r="http://schemas.openxmlformats.org/officeDocument/2006/relationships" id="262" r:id="R9f8a631943fb468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ab951a83a224952" /><Relationship Type="http://schemas.openxmlformats.org/officeDocument/2006/relationships/slide" Target="/ppt/slides/slide1.xml" Id="R7fb04348e09444ad" /><Relationship Type="http://schemas.openxmlformats.org/officeDocument/2006/relationships/slide" Target="/ppt/slides/slide2.xml" Id="R4d9145cebf8c4795" /><Relationship Type="http://schemas.openxmlformats.org/officeDocument/2006/relationships/slide" Target="/ppt/slides/slide3.xml" Id="Rc8c63d42491d407b" /><Relationship Type="http://schemas.openxmlformats.org/officeDocument/2006/relationships/slide" Target="/ppt/slides/slide4.xml" Id="R055d71afa9ac4e9b" /><Relationship Type="http://schemas.openxmlformats.org/officeDocument/2006/relationships/slide" Target="/ppt/slides/slide5.xml" Id="Rb9e90836ece34b8a" /><Relationship Type="http://schemas.openxmlformats.org/officeDocument/2006/relationships/slide" Target="/ppt/slides/slide6.xml" Id="R1983b6117fd94483" /><Relationship Type="http://schemas.openxmlformats.org/officeDocument/2006/relationships/slide" Target="/ppt/slides/slide7.xml" Id="R9f8a631943fb468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544ba1842684fd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1cc4b5d46e74dd8" /><Relationship Type="http://schemas.openxmlformats.org/officeDocument/2006/relationships/theme" Target="/ppt/slideMasters/theme/theme1.xml" Id="Re46076d78a354d5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1cc4b5d46e74dd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f8dfd261a15468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057b3d17ce452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ace5a9731e8494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fc0949423c8465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5112c37c8d5428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2d0f6b95a4145f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f54928501645e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MASO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MASO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MASO HOLDING AS ble etablert [år] og holder til i Snarøya.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MASO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MASO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MASO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−88 627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5 643 913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42 278 245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42 278 245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MASO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ARNT ROLF HILLESTAD  –  95,0 %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ARNT ROLF HILLESTAD  –  5,0 %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MASO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Teistveien 22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1367 Snarøya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post@rafens.no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www.rafens.no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971 050 896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MASO HOLDING AS</a:t>
            </a:r>
          </a:p>
        </p:txBody>
      </p:sp>
    </p:spTree>
  </p:cSld>
  <p:clrMapOvr>
    <a:masterClrMapping xmlns:a="http://schemas.openxmlformats.org/drawingml/2006/main"/>
  </p:clrMapOvr>
</p:sld>
</file>