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dc4fed17494a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35f67b1e4a4df0"/>
  </p:sldMasterIdLst>
  <p:sldIdLst>
    <p:sldId xmlns:r="http://schemas.openxmlformats.org/officeDocument/2006/relationships" id="256" r:id="R077f2f5175894eff"/>
    <p:sldId xmlns:r="http://schemas.openxmlformats.org/officeDocument/2006/relationships" id="257" r:id="R1407b71034c8442b"/>
    <p:sldId xmlns:r="http://schemas.openxmlformats.org/officeDocument/2006/relationships" id="258" r:id="Rd170f9a6c0454ec3"/>
    <p:sldId xmlns:r="http://schemas.openxmlformats.org/officeDocument/2006/relationships" id="259" r:id="R567cd51928a8427c"/>
    <p:sldId xmlns:r="http://schemas.openxmlformats.org/officeDocument/2006/relationships" id="260" r:id="R1ca239900bdc44b1"/>
    <p:sldId xmlns:r="http://schemas.openxmlformats.org/officeDocument/2006/relationships" id="261" r:id="R9423444f9c84430a"/>
    <p:sldId xmlns:r="http://schemas.openxmlformats.org/officeDocument/2006/relationships" id="262" r:id="R5206acce3bdc4e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35f67b1e4a4df0" /><Relationship Type="http://schemas.openxmlformats.org/officeDocument/2006/relationships/slide" Target="/ppt/slides/slide1.xml" Id="R077f2f5175894eff" /><Relationship Type="http://schemas.openxmlformats.org/officeDocument/2006/relationships/slide" Target="/ppt/slides/slide2.xml" Id="R1407b71034c8442b" /><Relationship Type="http://schemas.openxmlformats.org/officeDocument/2006/relationships/slide" Target="/ppt/slides/slide3.xml" Id="Rd170f9a6c0454ec3" /><Relationship Type="http://schemas.openxmlformats.org/officeDocument/2006/relationships/slide" Target="/ppt/slides/slide4.xml" Id="R567cd51928a8427c" /><Relationship Type="http://schemas.openxmlformats.org/officeDocument/2006/relationships/slide" Target="/ppt/slides/slide5.xml" Id="R1ca239900bdc44b1" /><Relationship Type="http://schemas.openxmlformats.org/officeDocument/2006/relationships/slide" Target="/ppt/slides/slide6.xml" Id="R9423444f9c84430a" /><Relationship Type="http://schemas.openxmlformats.org/officeDocument/2006/relationships/slide" Target="/ppt/slides/slide7.xml" Id="R5206acce3bdc4e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69d31923045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f38d886ea40f3" /><Relationship Type="http://schemas.openxmlformats.org/officeDocument/2006/relationships/theme" Target="/ppt/slideMasters/theme/theme1.xml" Id="Re17e76636db44c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df38d886ea40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1a225763d46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7e9d9a5d347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bd46635dd4d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cd974eafd4e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4b47725c94e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ff0d2c86744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7203afa7c46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KLIMATEKNIKK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15 330 276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2 243 721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7 235 567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MONSSEN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ÅLØYA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KJØNDAL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Schweigårds vei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