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c465f8102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82a8cb0da4026"/>
  </p:sldMasterIdLst>
  <p:sldIdLst>
    <p:sldId xmlns:r="http://schemas.openxmlformats.org/officeDocument/2006/relationships" id="256" r:id="Rb8c60cbac79644f4"/>
    <p:sldId xmlns:r="http://schemas.openxmlformats.org/officeDocument/2006/relationships" id="257" r:id="R5c20f229e10d4f51"/>
    <p:sldId xmlns:r="http://schemas.openxmlformats.org/officeDocument/2006/relationships" id="258" r:id="R5c84c73a2b3b4185"/>
    <p:sldId xmlns:r="http://schemas.openxmlformats.org/officeDocument/2006/relationships" id="259" r:id="Rdf9f25189aec49a9"/>
    <p:sldId xmlns:r="http://schemas.openxmlformats.org/officeDocument/2006/relationships" id="260" r:id="Rd102fb5302a3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82a8cb0da4026" /><Relationship Type="http://schemas.openxmlformats.org/officeDocument/2006/relationships/slide" Target="/ppt/slides/slide1.xml" Id="Rb8c60cbac79644f4" /><Relationship Type="http://schemas.openxmlformats.org/officeDocument/2006/relationships/slide" Target="/ppt/slides/slide2.xml" Id="R5c20f229e10d4f51" /><Relationship Type="http://schemas.openxmlformats.org/officeDocument/2006/relationships/slide" Target="/ppt/slides/slide3.xml" Id="R5c84c73a2b3b4185" /><Relationship Type="http://schemas.openxmlformats.org/officeDocument/2006/relationships/slide" Target="/ppt/slides/slide4.xml" Id="Rdf9f25189aec49a9" /><Relationship Type="http://schemas.openxmlformats.org/officeDocument/2006/relationships/slide" Target="/ppt/slides/slide5.xml" Id="Rd102fb5302a3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59edf1054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e6407a2174188" /><Relationship Type="http://schemas.openxmlformats.org/officeDocument/2006/relationships/theme" Target="/ppt/slideMasters/theme/theme1.xml" Id="Rb76e158912ef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e6407a217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315740e7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85997b7f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60b126c0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ff489ec6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13c0aa38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