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ba4250634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86a65a1e724452"/>
  </p:sldMasterIdLst>
  <p:sldIdLst>
    <p:sldId xmlns:r="http://schemas.openxmlformats.org/officeDocument/2006/relationships" id="256" r:id="R757860c9efa14c6a"/>
    <p:sldId xmlns:r="http://schemas.openxmlformats.org/officeDocument/2006/relationships" id="257" r:id="R8b76a5e7e9a548a6"/>
    <p:sldId xmlns:r="http://schemas.openxmlformats.org/officeDocument/2006/relationships" id="258" r:id="Re84abb56a1bb45af"/>
    <p:sldId xmlns:r="http://schemas.openxmlformats.org/officeDocument/2006/relationships" id="259" r:id="R62d026762cb04803"/>
    <p:sldId xmlns:r="http://schemas.openxmlformats.org/officeDocument/2006/relationships" id="260" r:id="R84802aa917864968"/>
    <p:sldId xmlns:r="http://schemas.openxmlformats.org/officeDocument/2006/relationships" id="261" r:id="Rac411d09496e44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6a65a1e724452" /><Relationship Type="http://schemas.openxmlformats.org/officeDocument/2006/relationships/slide" Target="/ppt/slides/slide1.xml" Id="R757860c9efa14c6a" /><Relationship Type="http://schemas.openxmlformats.org/officeDocument/2006/relationships/slide" Target="/ppt/slides/slide2.xml" Id="R8b76a5e7e9a548a6" /><Relationship Type="http://schemas.openxmlformats.org/officeDocument/2006/relationships/slide" Target="/ppt/slides/slide3.xml" Id="Re84abb56a1bb45af" /><Relationship Type="http://schemas.openxmlformats.org/officeDocument/2006/relationships/slide" Target="/ppt/slides/slide4.xml" Id="R62d026762cb04803" /><Relationship Type="http://schemas.openxmlformats.org/officeDocument/2006/relationships/slide" Target="/ppt/slides/slide5.xml" Id="R84802aa917864968" /><Relationship Type="http://schemas.openxmlformats.org/officeDocument/2006/relationships/slide" Target="/ppt/slides/slide6.xml" Id="Rac411d09496e44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d18f5286b4d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24de210294bc8" /><Relationship Type="http://schemas.openxmlformats.org/officeDocument/2006/relationships/theme" Target="/ppt/slideMasters/theme/theme1.xml" Id="R797d1f622ee9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624de210294b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df391ae51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1294f55414e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b764986f74c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0e139cd27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6ad05464e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827ecf3d543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NÆRINGSFORENING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970 916 636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