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eff7cbf24e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ce05d12824002"/>
  </p:sldMasterIdLst>
  <p:sldIdLst>
    <p:sldId xmlns:r="http://schemas.openxmlformats.org/officeDocument/2006/relationships" id="256" r:id="Ree5e24bee8444a6a"/>
    <p:sldId xmlns:r="http://schemas.openxmlformats.org/officeDocument/2006/relationships" id="257" r:id="R5edb892cd0fe4956"/>
    <p:sldId xmlns:r="http://schemas.openxmlformats.org/officeDocument/2006/relationships" id="258" r:id="Rb9ca3c1002864421"/>
    <p:sldId xmlns:r="http://schemas.openxmlformats.org/officeDocument/2006/relationships" id="259" r:id="R47c824282d7745b1"/>
    <p:sldId xmlns:r="http://schemas.openxmlformats.org/officeDocument/2006/relationships" id="260" r:id="Re271b216dabd4dfe"/>
    <p:sldId xmlns:r="http://schemas.openxmlformats.org/officeDocument/2006/relationships" id="261" r:id="R533c3fed37b2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ce05d12824002" /><Relationship Type="http://schemas.openxmlformats.org/officeDocument/2006/relationships/slide" Target="/ppt/slides/slide1.xml" Id="Ree5e24bee8444a6a" /><Relationship Type="http://schemas.openxmlformats.org/officeDocument/2006/relationships/slide" Target="/ppt/slides/slide2.xml" Id="R5edb892cd0fe4956" /><Relationship Type="http://schemas.openxmlformats.org/officeDocument/2006/relationships/slide" Target="/ppt/slides/slide3.xml" Id="Rb9ca3c1002864421" /><Relationship Type="http://schemas.openxmlformats.org/officeDocument/2006/relationships/slide" Target="/ppt/slides/slide4.xml" Id="R47c824282d7745b1" /><Relationship Type="http://schemas.openxmlformats.org/officeDocument/2006/relationships/slide" Target="/ppt/slides/slide5.xml" Id="Re271b216dabd4dfe" /><Relationship Type="http://schemas.openxmlformats.org/officeDocument/2006/relationships/slide" Target="/ppt/slides/slide6.xml" Id="R533c3fed37b2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80f6f6817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41aef8da74c01" /><Relationship Type="http://schemas.openxmlformats.org/officeDocument/2006/relationships/theme" Target="/ppt/slideMasters/theme/theme1.xml" Id="R266f5889fa62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41aef8da74c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6ecfeee7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dc09907ca44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eba3e6f0b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88ec8655042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d494e52b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c7ee79393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