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ea4f9fb228d423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0187b81ecb24e5b"/>
  </p:sldMasterIdLst>
  <p:sldIdLst>
    <p:sldId xmlns:r="http://schemas.openxmlformats.org/officeDocument/2006/relationships" id="256" r:id="Reb71d6828bdf4871"/>
    <p:sldId xmlns:r="http://schemas.openxmlformats.org/officeDocument/2006/relationships" id="257" r:id="Reb0ba5cfd9b74ab1"/>
    <p:sldId xmlns:r="http://schemas.openxmlformats.org/officeDocument/2006/relationships" id="258" r:id="R100f324660784891"/>
    <p:sldId xmlns:r="http://schemas.openxmlformats.org/officeDocument/2006/relationships" id="259" r:id="Recce023a0e1b481f"/>
    <p:sldId xmlns:r="http://schemas.openxmlformats.org/officeDocument/2006/relationships" id="260" r:id="R7865128376ed4473"/>
    <p:sldId xmlns:r="http://schemas.openxmlformats.org/officeDocument/2006/relationships" id="261" r:id="R9875787906104b6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187b81ecb24e5b" /><Relationship Type="http://schemas.openxmlformats.org/officeDocument/2006/relationships/slide" Target="/ppt/slides/slide1.xml" Id="Reb71d6828bdf4871" /><Relationship Type="http://schemas.openxmlformats.org/officeDocument/2006/relationships/slide" Target="/ppt/slides/slide2.xml" Id="Reb0ba5cfd9b74ab1" /><Relationship Type="http://schemas.openxmlformats.org/officeDocument/2006/relationships/slide" Target="/ppt/slides/slide3.xml" Id="R100f324660784891" /><Relationship Type="http://schemas.openxmlformats.org/officeDocument/2006/relationships/slide" Target="/ppt/slides/slide4.xml" Id="Recce023a0e1b481f" /><Relationship Type="http://schemas.openxmlformats.org/officeDocument/2006/relationships/slide" Target="/ppt/slides/slide5.xml" Id="R7865128376ed4473" /><Relationship Type="http://schemas.openxmlformats.org/officeDocument/2006/relationships/slide" Target="/ppt/slides/slide6.xml" Id="R9875787906104b6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5146a3d8ba468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5c0e2690304e56" /><Relationship Type="http://schemas.openxmlformats.org/officeDocument/2006/relationships/theme" Target="/ppt/slideMasters/theme/theme1.xml" Id="Rf7af8dbacde34e4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75c0e2690304e5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32460af02049d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2e3ede35c84b5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cd53fcf33249d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8f47fd17d24fb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a833b60ded4f9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d481839cb0440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KRISTENT ARBEID BLANT BLINDE OG SVAKSYNTE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KRISTENT ARBEID BLANT BLINDE OG SVAKSYNTE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KRISTENT ARBEID BLANT BLINDE OG SVAKSYNTE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KRISTENT ARBEID BLANT BLINDE OG SVAKSYNTE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KRISTENT ARBEID BLANT BLINDE OG SVAKSYNTE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KRISTENT ARBEID BLANT BLINDE OG SVAKSYNTE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Rådhusgata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81 69 81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kabb@kabb.no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www.kabb.no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970 897 003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KRISTENT ARBEID BLANT BLINDE OG SVAKSYNTE</a:t>
            </a:r>
          </a:p>
        </p:txBody>
      </p:sp>
    </p:spTree>
  </p:cSld>
  <p:clrMapOvr>
    <a:masterClrMapping xmlns:a="http://schemas.openxmlformats.org/drawingml/2006/main"/>
  </p:clrMapOvr>
</p:sld>
</file>