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efaeaa969f48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6eac1bb9934163"/>
  </p:sldMasterIdLst>
  <p:sldIdLst>
    <p:sldId xmlns:r="http://schemas.openxmlformats.org/officeDocument/2006/relationships" id="256" r:id="R57ccf38c903b4110"/>
    <p:sldId xmlns:r="http://schemas.openxmlformats.org/officeDocument/2006/relationships" id="257" r:id="R29bc548b00524e35"/>
    <p:sldId xmlns:r="http://schemas.openxmlformats.org/officeDocument/2006/relationships" id="258" r:id="R51193e432b8a4bfc"/>
    <p:sldId xmlns:r="http://schemas.openxmlformats.org/officeDocument/2006/relationships" id="259" r:id="R5a94ee6adbde4a96"/>
    <p:sldId xmlns:r="http://schemas.openxmlformats.org/officeDocument/2006/relationships" id="260" r:id="Rdfb95dd2b2324905"/>
    <p:sldId xmlns:r="http://schemas.openxmlformats.org/officeDocument/2006/relationships" id="261" r:id="R98c710f0895a4aca"/>
    <p:sldId xmlns:r="http://schemas.openxmlformats.org/officeDocument/2006/relationships" id="262" r:id="Rc949b1f7ee8648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6eac1bb9934163" /><Relationship Type="http://schemas.openxmlformats.org/officeDocument/2006/relationships/slide" Target="/ppt/slides/slide1.xml" Id="R57ccf38c903b4110" /><Relationship Type="http://schemas.openxmlformats.org/officeDocument/2006/relationships/slide" Target="/ppt/slides/slide2.xml" Id="R29bc548b00524e35" /><Relationship Type="http://schemas.openxmlformats.org/officeDocument/2006/relationships/slide" Target="/ppt/slides/slide3.xml" Id="R51193e432b8a4bfc" /><Relationship Type="http://schemas.openxmlformats.org/officeDocument/2006/relationships/slide" Target="/ppt/slides/slide4.xml" Id="R5a94ee6adbde4a96" /><Relationship Type="http://schemas.openxmlformats.org/officeDocument/2006/relationships/slide" Target="/ppt/slides/slide5.xml" Id="Rdfb95dd2b2324905" /><Relationship Type="http://schemas.openxmlformats.org/officeDocument/2006/relationships/slide" Target="/ppt/slides/slide6.xml" Id="R98c710f0895a4aca" /><Relationship Type="http://schemas.openxmlformats.org/officeDocument/2006/relationships/slide" Target="/ppt/slides/slide7.xml" Id="Rc949b1f7ee8648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0f3850eabc4a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394bdb3634192" /><Relationship Type="http://schemas.openxmlformats.org/officeDocument/2006/relationships/theme" Target="/ppt/slideMasters/theme/theme1.xml" Id="R2a39e258396548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d394bdb36341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b42cf3c21c4b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4cc124b7d4e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96c801d2c47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5a08c446fb4e3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719dacaba40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ae57e00f14e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f6f462a064b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 REVISJON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7 455 207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2 492 352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2 010 018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504 493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4 194 929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BTE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Mellomila 93A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49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firmapost@allrevisjon.no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970 895 167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ALL REVISJON AS</a:t>
            </a:r>
          </a:p>
        </p:txBody>
      </p:sp>
    </p:spTree>
  </p:cSld>
  <p:clrMapOvr>
    <a:masterClrMapping xmlns:a="http://schemas.openxmlformats.org/drawingml/2006/main"/>
  </p:clrMapOvr>
</p:sld>
</file>