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323ebd85544a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964d0064664aa9"/>
  </p:sldMasterIdLst>
  <p:sldIdLst>
    <p:sldId xmlns:r="http://schemas.openxmlformats.org/officeDocument/2006/relationships" id="256" r:id="Re6621b664581470f"/>
    <p:sldId xmlns:r="http://schemas.openxmlformats.org/officeDocument/2006/relationships" id="257" r:id="Rad042e63914342c6"/>
    <p:sldId xmlns:r="http://schemas.openxmlformats.org/officeDocument/2006/relationships" id="258" r:id="R8075454be8d14418"/>
    <p:sldId xmlns:r="http://schemas.openxmlformats.org/officeDocument/2006/relationships" id="259" r:id="R9eb5ee57fb0542bf"/>
    <p:sldId xmlns:r="http://schemas.openxmlformats.org/officeDocument/2006/relationships" id="260" r:id="R396b14f99b0a4217"/>
    <p:sldId xmlns:r="http://schemas.openxmlformats.org/officeDocument/2006/relationships" id="261" r:id="R491c51555d9d4d56"/>
    <p:sldId xmlns:r="http://schemas.openxmlformats.org/officeDocument/2006/relationships" id="262" r:id="Re6e73f9525194c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64d0064664aa9" /><Relationship Type="http://schemas.openxmlformats.org/officeDocument/2006/relationships/slide" Target="/ppt/slides/slide1.xml" Id="Re6621b664581470f" /><Relationship Type="http://schemas.openxmlformats.org/officeDocument/2006/relationships/slide" Target="/ppt/slides/slide2.xml" Id="Rad042e63914342c6" /><Relationship Type="http://schemas.openxmlformats.org/officeDocument/2006/relationships/slide" Target="/ppt/slides/slide3.xml" Id="R8075454be8d14418" /><Relationship Type="http://schemas.openxmlformats.org/officeDocument/2006/relationships/slide" Target="/ppt/slides/slide4.xml" Id="R9eb5ee57fb0542bf" /><Relationship Type="http://schemas.openxmlformats.org/officeDocument/2006/relationships/slide" Target="/ppt/slides/slide5.xml" Id="R396b14f99b0a4217" /><Relationship Type="http://schemas.openxmlformats.org/officeDocument/2006/relationships/slide" Target="/ppt/slides/slide6.xml" Id="R491c51555d9d4d56" /><Relationship Type="http://schemas.openxmlformats.org/officeDocument/2006/relationships/slide" Target="/ppt/slides/slide7.xml" Id="Re6e73f9525194c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5c73567d94c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38f913df14607" /><Relationship Type="http://schemas.openxmlformats.org/officeDocument/2006/relationships/theme" Target="/ppt/slideMasters/theme/theme1.xml" Id="R01e38323895140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538f913df146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908c7a4924d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77f0ed11043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088abf11a42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656087c1242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edf672e0045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be3c2dd2f4c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057ac21c542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ING. OH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ING. OH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ING. OH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ING. OH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ING. OH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ING. OH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76 948 910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3 225 316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2 601 096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22 714 717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ING. OH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ING. OH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2380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34 20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970 894 136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ING. OH AS</a:t>
            </a:r>
          </a:p>
        </p:txBody>
      </p:sp>
    </p:spTree>
  </p:cSld>
  <p:clrMapOvr>
    <a:masterClrMapping xmlns:a="http://schemas.openxmlformats.org/drawingml/2006/main"/>
  </p:clrMapOvr>
</p:sld>
</file>