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65f8a2285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f207b6da94b85"/>
  </p:sldMasterIdLst>
  <p:sldIdLst>
    <p:sldId xmlns:r="http://schemas.openxmlformats.org/officeDocument/2006/relationships" id="256" r:id="R9344aa02fa2146a9"/>
    <p:sldId xmlns:r="http://schemas.openxmlformats.org/officeDocument/2006/relationships" id="257" r:id="R31a0439401be4248"/>
    <p:sldId xmlns:r="http://schemas.openxmlformats.org/officeDocument/2006/relationships" id="258" r:id="R65fdc8e9560e42d5"/>
    <p:sldId xmlns:r="http://schemas.openxmlformats.org/officeDocument/2006/relationships" id="259" r:id="Reb1d979a93e54240"/>
    <p:sldId xmlns:r="http://schemas.openxmlformats.org/officeDocument/2006/relationships" id="260" r:id="R178d2a3ccbdc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f207b6da94b85" /><Relationship Type="http://schemas.openxmlformats.org/officeDocument/2006/relationships/slide" Target="/ppt/slides/slide1.xml" Id="R9344aa02fa2146a9" /><Relationship Type="http://schemas.openxmlformats.org/officeDocument/2006/relationships/slide" Target="/ppt/slides/slide2.xml" Id="R31a0439401be4248" /><Relationship Type="http://schemas.openxmlformats.org/officeDocument/2006/relationships/slide" Target="/ppt/slides/slide3.xml" Id="R65fdc8e9560e42d5" /><Relationship Type="http://schemas.openxmlformats.org/officeDocument/2006/relationships/slide" Target="/ppt/slides/slide4.xml" Id="Reb1d979a93e54240" /><Relationship Type="http://schemas.openxmlformats.org/officeDocument/2006/relationships/slide" Target="/ppt/slides/slide5.xml" Id="R178d2a3ccbdc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5942840e2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8233560154b94" /><Relationship Type="http://schemas.openxmlformats.org/officeDocument/2006/relationships/theme" Target="/ppt/slideMasters/theme/theme1.xml" Id="Rc7ed5cfba420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8233560154b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3f3c163e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e3bbd5584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e7db4b99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6b7a19621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2b4ef01cc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EVANGELISK-LUTHERSKE KIRKESAMFUNN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EVANGELISK-LUTHERSKE KIRKESAMFUNN ble etablert [år] og holder til i Undrumsdal.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93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delk@delk.no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