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9523bbd58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7dd3dc8494ca2"/>
  </p:sldMasterIdLst>
  <p:sldIdLst>
    <p:sldId xmlns:r="http://schemas.openxmlformats.org/officeDocument/2006/relationships" id="256" r:id="Re2507f6cfdf04f42"/>
    <p:sldId xmlns:r="http://schemas.openxmlformats.org/officeDocument/2006/relationships" id="257" r:id="R7ed82ef6874d4f1b"/>
    <p:sldId xmlns:r="http://schemas.openxmlformats.org/officeDocument/2006/relationships" id="258" r:id="R177f9e695e5d4008"/>
    <p:sldId xmlns:r="http://schemas.openxmlformats.org/officeDocument/2006/relationships" id="259" r:id="Rcd6ccfd1c6de4d6a"/>
    <p:sldId xmlns:r="http://schemas.openxmlformats.org/officeDocument/2006/relationships" id="260" r:id="R67b3156d24144b53"/>
    <p:sldId xmlns:r="http://schemas.openxmlformats.org/officeDocument/2006/relationships" id="261" r:id="R53b91f8f3a37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7dd3dc8494ca2" /><Relationship Type="http://schemas.openxmlformats.org/officeDocument/2006/relationships/slide" Target="/ppt/slides/slide1.xml" Id="Re2507f6cfdf04f42" /><Relationship Type="http://schemas.openxmlformats.org/officeDocument/2006/relationships/slide" Target="/ppt/slides/slide2.xml" Id="R7ed82ef6874d4f1b" /><Relationship Type="http://schemas.openxmlformats.org/officeDocument/2006/relationships/slide" Target="/ppt/slides/slide3.xml" Id="R177f9e695e5d4008" /><Relationship Type="http://schemas.openxmlformats.org/officeDocument/2006/relationships/slide" Target="/ppt/slides/slide4.xml" Id="Rcd6ccfd1c6de4d6a" /><Relationship Type="http://schemas.openxmlformats.org/officeDocument/2006/relationships/slide" Target="/ppt/slides/slide5.xml" Id="R67b3156d24144b53" /><Relationship Type="http://schemas.openxmlformats.org/officeDocument/2006/relationships/slide" Target="/ppt/slides/slide6.xml" Id="R53b91f8f3a37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19e9e151f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f3eccd16b413e" /><Relationship Type="http://schemas.openxmlformats.org/officeDocument/2006/relationships/theme" Target="/ppt/slideMasters/theme/theme1.xml" Id="Rb9cf15d04cc5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f3eccd16b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534490260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520f278a1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a58e2ff7140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1fe720876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5d296eda9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3d426bc5b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- RUSFRI TRAFIKK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ma@marusfritrafikk.no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