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8d44a865a44d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cd2e56f66a47f6"/>
  </p:sldMasterIdLst>
  <p:sldIdLst>
    <p:sldId xmlns:r="http://schemas.openxmlformats.org/officeDocument/2006/relationships" id="256" r:id="R19b82859594040c4"/>
    <p:sldId xmlns:r="http://schemas.openxmlformats.org/officeDocument/2006/relationships" id="257" r:id="R6cc27b807aca484f"/>
    <p:sldId xmlns:r="http://schemas.openxmlformats.org/officeDocument/2006/relationships" id="258" r:id="Rb27a2aabde374b57"/>
    <p:sldId xmlns:r="http://schemas.openxmlformats.org/officeDocument/2006/relationships" id="259" r:id="Rb0e713120e7a4527"/>
    <p:sldId xmlns:r="http://schemas.openxmlformats.org/officeDocument/2006/relationships" id="260" r:id="R82c430621f0a4c13"/>
    <p:sldId xmlns:r="http://schemas.openxmlformats.org/officeDocument/2006/relationships" id="261" r:id="Ra2b16c59156c45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cd2e56f66a47f6" /><Relationship Type="http://schemas.openxmlformats.org/officeDocument/2006/relationships/slide" Target="/ppt/slides/slide1.xml" Id="R19b82859594040c4" /><Relationship Type="http://schemas.openxmlformats.org/officeDocument/2006/relationships/slide" Target="/ppt/slides/slide2.xml" Id="R6cc27b807aca484f" /><Relationship Type="http://schemas.openxmlformats.org/officeDocument/2006/relationships/slide" Target="/ppt/slides/slide3.xml" Id="Rb27a2aabde374b57" /><Relationship Type="http://schemas.openxmlformats.org/officeDocument/2006/relationships/slide" Target="/ppt/slides/slide4.xml" Id="Rb0e713120e7a4527" /><Relationship Type="http://schemas.openxmlformats.org/officeDocument/2006/relationships/slide" Target="/ppt/slides/slide5.xml" Id="R82c430621f0a4c13" /><Relationship Type="http://schemas.openxmlformats.org/officeDocument/2006/relationships/slide" Target="/ppt/slides/slide6.xml" Id="Ra2b16c59156c45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1a3d2f270e49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703e3d67d4dcc" /><Relationship Type="http://schemas.openxmlformats.org/officeDocument/2006/relationships/theme" Target="/ppt/slideMasters/theme/theme1.xml" Id="R9dc0ea71429a4d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b703e3d67d4d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d95e3d4fc4f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f846c8c0a42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90d0446374f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4cb6e55fe4d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f00fa86e042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941f449d04e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SKOLENES LANDSFORBUND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SKOLENES LANDSFORBUND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52 383 345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2 533 268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2 621 734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12 576 222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20 872 548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skolenes@skolenes.no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www.skoleneslandsforbund.no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970 533 362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