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8cd039c51947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c388efa7a94c14"/>
  </p:sldMasterIdLst>
  <p:sldIdLst>
    <p:sldId xmlns:r="http://schemas.openxmlformats.org/officeDocument/2006/relationships" id="256" r:id="Re447eaaf23e04848"/>
    <p:sldId xmlns:r="http://schemas.openxmlformats.org/officeDocument/2006/relationships" id="257" r:id="R42794ebc2c744b4e"/>
    <p:sldId xmlns:r="http://schemas.openxmlformats.org/officeDocument/2006/relationships" id="258" r:id="Rd416e3c844fd4be1"/>
    <p:sldId xmlns:r="http://schemas.openxmlformats.org/officeDocument/2006/relationships" id="259" r:id="R216d090dba7d49ff"/>
    <p:sldId xmlns:r="http://schemas.openxmlformats.org/officeDocument/2006/relationships" id="260" r:id="R8bbe641055f04e47"/>
    <p:sldId xmlns:r="http://schemas.openxmlformats.org/officeDocument/2006/relationships" id="261" r:id="R83780aeb03564e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c388efa7a94c14" /><Relationship Type="http://schemas.openxmlformats.org/officeDocument/2006/relationships/slide" Target="/ppt/slides/slide1.xml" Id="Re447eaaf23e04848" /><Relationship Type="http://schemas.openxmlformats.org/officeDocument/2006/relationships/slide" Target="/ppt/slides/slide2.xml" Id="R42794ebc2c744b4e" /><Relationship Type="http://schemas.openxmlformats.org/officeDocument/2006/relationships/slide" Target="/ppt/slides/slide3.xml" Id="Rd416e3c844fd4be1" /><Relationship Type="http://schemas.openxmlformats.org/officeDocument/2006/relationships/slide" Target="/ppt/slides/slide4.xml" Id="R216d090dba7d49ff" /><Relationship Type="http://schemas.openxmlformats.org/officeDocument/2006/relationships/slide" Target="/ppt/slides/slide5.xml" Id="R8bbe641055f04e47" /><Relationship Type="http://schemas.openxmlformats.org/officeDocument/2006/relationships/slide" Target="/ppt/slides/slide6.xml" Id="R83780aeb03564e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98f1a75c2d48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8aedd81a648f1" /><Relationship Type="http://schemas.openxmlformats.org/officeDocument/2006/relationships/theme" Target="/ppt/slideMasters/theme/theme1.xml" Id="R2ed9fc45046346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48aedd81a648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8fac1562147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700c575d444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5eb48ffe843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0e1360a8543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b36f305ba49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0ef0a6f0243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SKOLENES LANDSFORBUND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skolenes@skolenes.no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www.skoleneslandsforbund.no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970 533 362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