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214f02e5544a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ee1f80345b4555"/>
  </p:sldMasterIdLst>
  <p:sldIdLst>
    <p:sldId xmlns:r="http://schemas.openxmlformats.org/officeDocument/2006/relationships" id="256" r:id="R1a93da4cebcd4cde"/>
    <p:sldId xmlns:r="http://schemas.openxmlformats.org/officeDocument/2006/relationships" id="257" r:id="Rfcf9e4f0b6154662"/>
    <p:sldId xmlns:r="http://schemas.openxmlformats.org/officeDocument/2006/relationships" id="258" r:id="R8c791e0dc677494a"/>
    <p:sldId xmlns:r="http://schemas.openxmlformats.org/officeDocument/2006/relationships" id="259" r:id="R971939235d764cbf"/>
    <p:sldId xmlns:r="http://schemas.openxmlformats.org/officeDocument/2006/relationships" id="260" r:id="Rebbfcac7e7d74f61"/>
    <p:sldId xmlns:r="http://schemas.openxmlformats.org/officeDocument/2006/relationships" id="261" r:id="R57b618c47cfa45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ee1f80345b4555" /><Relationship Type="http://schemas.openxmlformats.org/officeDocument/2006/relationships/slide" Target="/ppt/slides/slide1.xml" Id="R1a93da4cebcd4cde" /><Relationship Type="http://schemas.openxmlformats.org/officeDocument/2006/relationships/slide" Target="/ppt/slides/slide2.xml" Id="Rfcf9e4f0b6154662" /><Relationship Type="http://schemas.openxmlformats.org/officeDocument/2006/relationships/slide" Target="/ppt/slides/slide3.xml" Id="R8c791e0dc677494a" /><Relationship Type="http://schemas.openxmlformats.org/officeDocument/2006/relationships/slide" Target="/ppt/slides/slide4.xml" Id="R971939235d764cbf" /><Relationship Type="http://schemas.openxmlformats.org/officeDocument/2006/relationships/slide" Target="/ppt/slides/slide5.xml" Id="Rebbfcac7e7d74f61" /><Relationship Type="http://schemas.openxmlformats.org/officeDocument/2006/relationships/slide" Target="/ppt/slides/slide6.xml" Id="R57b618c47cfa45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ca4bf328a149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740f78a254cbc" /><Relationship Type="http://schemas.openxmlformats.org/officeDocument/2006/relationships/theme" Target="/ppt/slideMasters/theme/theme1.xml" Id="R54678e04f1454a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d740f78a254c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352f667ee45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fac16baae45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470225bb34e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1c75e6fb040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6cd495a334d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5fb8c6fac40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ADDERA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ADDERA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ADDERA SA ble etablert [år] og holder til i Førresfjorden.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ADDERA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ADDERA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ADDERA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12 508 126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837 464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687 603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2 689 129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5 705 803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ADDERA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Frakkagjerdvegen 121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5563 Førresfjorden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75 40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post@addera.no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970 403 558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ADDERA SA</a:t>
            </a:r>
          </a:p>
        </p:txBody>
      </p:sp>
    </p:spTree>
  </p:cSld>
  <p:clrMapOvr>
    <a:masterClrMapping xmlns:a="http://schemas.openxmlformats.org/drawingml/2006/main"/>
  </p:clrMapOvr>
</p:sld>
</file>